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  <p:sldId id="274" r:id="rId3"/>
    <p:sldId id="277" r:id="rId4"/>
    <p:sldId id="278" r:id="rId5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–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94" autoAdjust="0"/>
    <p:restoredTop sz="94645" autoAdjust="0"/>
  </p:normalViewPr>
  <p:slideViewPr>
    <p:cSldViewPr snapToGrid="0">
      <p:cViewPr varScale="1">
        <p:scale>
          <a:sx n="73" d="100"/>
          <a:sy n="73" d="100"/>
        </p:scale>
        <p:origin x="49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sv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9.emf"/><Relationship Id="rId4" Type="http://schemas.openxmlformats.org/officeDocument/2006/relationships/image" Target="../media/image8.emf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tellysbil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ssholder for tekst 23">
            <a:extLst>
              <a:ext uri="{FF2B5EF4-FFF2-40B4-BE49-F238E27FC236}">
                <a16:creationId xmlns:a16="http://schemas.microsoft.com/office/drawing/2014/main" id="{54892E35-769C-447D-9C44-3AA2457E4585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0" y="3423172"/>
            <a:ext cx="12193956" cy="3434829"/>
          </a:xfrm>
          <a:custGeom>
            <a:avLst/>
            <a:gdLst>
              <a:gd name="connsiteX0" fmla="*/ 4950619 w 9901238"/>
              <a:gd name="connsiteY0" fmla="*/ 0 h 3434829"/>
              <a:gd name="connsiteX1" fmla="*/ 9901238 w 9901238"/>
              <a:gd name="connsiteY1" fmla="*/ 3434829 h 3434829"/>
              <a:gd name="connsiteX2" fmla="*/ 0 w 9901238"/>
              <a:gd name="connsiteY2" fmla="*/ 3434829 h 34348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901238" h="3434829">
                <a:moveTo>
                  <a:pt x="4950619" y="0"/>
                </a:moveTo>
                <a:lnTo>
                  <a:pt x="9901238" y="3434829"/>
                </a:lnTo>
                <a:lnTo>
                  <a:pt x="0" y="3434829"/>
                </a:lnTo>
                <a:close/>
              </a:path>
            </a:pathLst>
          </a:custGeom>
          <a:solidFill>
            <a:schemeClr val="dk2"/>
          </a:solidFill>
        </p:spPr>
        <p:txBody>
          <a:bodyPr wrap="square">
            <a:noAutofit/>
          </a:bodyPr>
          <a:lstStyle>
            <a:lvl1pPr>
              <a:defRPr sz="100">
                <a:solidFill>
                  <a:srgbClr val="000000"/>
                </a:solidFill>
              </a:defRPr>
            </a:lvl1pPr>
            <a:lvl2pPr>
              <a:defRPr sz="100">
                <a:solidFill>
                  <a:srgbClr val="000000"/>
                </a:solidFill>
              </a:defRPr>
            </a:lvl2pPr>
            <a:lvl3pPr>
              <a:defRPr sz="100">
                <a:solidFill>
                  <a:srgbClr val="000000"/>
                </a:solidFill>
              </a:defRPr>
            </a:lvl3pPr>
            <a:lvl4pPr>
              <a:defRPr sz="100">
                <a:solidFill>
                  <a:srgbClr val="000000"/>
                </a:solidFill>
              </a:defRPr>
            </a:lvl4pPr>
            <a:lvl5pPr>
              <a:defRPr sz="100">
                <a:solidFill>
                  <a:srgbClr val="000000"/>
                </a:solidFill>
              </a:defRPr>
            </a:lvl5pPr>
          </a:lstStyle>
          <a:p>
            <a:pPr lvl="0"/>
            <a:r>
              <a:rPr lang="nb-NO"/>
              <a:t> </a:t>
            </a:r>
          </a:p>
        </p:txBody>
      </p:sp>
      <p:sp>
        <p:nvSpPr>
          <p:cNvPr id="21" name="Plassholder for tekst 20">
            <a:extLst>
              <a:ext uri="{FF2B5EF4-FFF2-40B4-BE49-F238E27FC236}">
                <a16:creationId xmlns:a16="http://schemas.microsoft.com/office/drawing/2014/main" id="{CB6467D4-6CE5-41B2-AE93-16FFDC04C04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0" y="1"/>
            <a:ext cx="12192000" cy="3434829"/>
          </a:xfrm>
          <a:custGeom>
            <a:avLst/>
            <a:gdLst>
              <a:gd name="connsiteX0" fmla="*/ 0 w 9899650"/>
              <a:gd name="connsiteY0" fmla="*/ 0 h 3434829"/>
              <a:gd name="connsiteX1" fmla="*/ 9899650 w 9899650"/>
              <a:gd name="connsiteY1" fmla="*/ 0 h 3434829"/>
              <a:gd name="connsiteX2" fmla="*/ 4949031 w 9899650"/>
              <a:gd name="connsiteY2" fmla="*/ 3434829 h 3434829"/>
              <a:gd name="connsiteX3" fmla="*/ 0 w 9899650"/>
              <a:gd name="connsiteY3" fmla="*/ 1102 h 34348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899650" h="3434829">
                <a:moveTo>
                  <a:pt x="0" y="0"/>
                </a:moveTo>
                <a:lnTo>
                  <a:pt x="9899650" y="0"/>
                </a:lnTo>
                <a:lnTo>
                  <a:pt x="4949031" y="3434829"/>
                </a:lnTo>
                <a:lnTo>
                  <a:pt x="0" y="1102"/>
                </a:lnTo>
                <a:close/>
              </a:path>
            </a:pathLst>
          </a:custGeom>
          <a:solidFill>
            <a:schemeClr val="dk2"/>
          </a:solidFill>
        </p:spPr>
        <p:txBody>
          <a:bodyPr wrap="square">
            <a:noAutofit/>
          </a:bodyPr>
          <a:lstStyle>
            <a:lvl1pPr>
              <a:defRPr sz="100">
                <a:solidFill>
                  <a:srgbClr val="000000"/>
                </a:solidFill>
              </a:defRPr>
            </a:lvl1pPr>
            <a:lvl2pPr>
              <a:defRPr sz="100">
                <a:solidFill>
                  <a:srgbClr val="000000"/>
                </a:solidFill>
              </a:defRPr>
            </a:lvl2pPr>
            <a:lvl3pPr>
              <a:defRPr sz="100">
                <a:solidFill>
                  <a:srgbClr val="000000"/>
                </a:solidFill>
              </a:defRPr>
            </a:lvl3pPr>
            <a:lvl4pPr>
              <a:defRPr sz="100">
                <a:solidFill>
                  <a:srgbClr val="000000"/>
                </a:solidFill>
              </a:defRPr>
            </a:lvl4pPr>
            <a:lvl5pPr>
              <a:defRPr sz="100">
                <a:solidFill>
                  <a:srgbClr val="000000"/>
                </a:solidFill>
              </a:defRPr>
            </a:lvl5pPr>
          </a:lstStyle>
          <a:p>
            <a:pPr lvl="0"/>
            <a:r>
              <a:rPr lang="nb-NO"/>
              <a:t> </a:t>
            </a:r>
          </a:p>
        </p:txBody>
      </p:sp>
      <p:sp>
        <p:nvSpPr>
          <p:cNvPr id="25" name="Plassholder for tekst 24">
            <a:extLst>
              <a:ext uri="{FF2B5EF4-FFF2-40B4-BE49-F238E27FC236}">
                <a16:creationId xmlns:a16="http://schemas.microsoft.com/office/drawing/2014/main" id="{A57B86BA-8E96-4B7D-A5B7-4585799CD243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0" y="-4029"/>
            <a:ext cx="6141320" cy="6866058"/>
          </a:xfrm>
          <a:custGeom>
            <a:avLst/>
            <a:gdLst>
              <a:gd name="connsiteX0" fmla="*/ 0 w 4986624"/>
              <a:gd name="connsiteY0" fmla="*/ 6858000 h 6858002"/>
              <a:gd name="connsiteX1" fmla="*/ 4986624 w 4986624"/>
              <a:gd name="connsiteY1" fmla="*/ 6858000 h 6858002"/>
              <a:gd name="connsiteX2" fmla="*/ 4986624 w 4986624"/>
              <a:gd name="connsiteY2" fmla="*/ 6858002 h 6858002"/>
              <a:gd name="connsiteX3" fmla="*/ 0 w 4986624"/>
              <a:gd name="connsiteY3" fmla="*/ 6858002 h 6858002"/>
              <a:gd name="connsiteX4" fmla="*/ 0 w 4986624"/>
              <a:gd name="connsiteY4" fmla="*/ 0 h 6858002"/>
              <a:gd name="connsiteX5" fmla="*/ 4973154 w 4986624"/>
              <a:gd name="connsiteY5" fmla="*/ 3429000 h 6858002"/>
              <a:gd name="connsiteX6" fmla="*/ 0 w 4986624"/>
              <a:gd name="connsiteY6" fmla="*/ 6858000 h 6858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986624" h="6858002">
                <a:moveTo>
                  <a:pt x="0" y="6858000"/>
                </a:moveTo>
                <a:lnTo>
                  <a:pt x="4986624" y="6858000"/>
                </a:lnTo>
                <a:lnTo>
                  <a:pt x="4986624" y="6858002"/>
                </a:lnTo>
                <a:lnTo>
                  <a:pt x="0" y="6858002"/>
                </a:lnTo>
                <a:close/>
                <a:moveTo>
                  <a:pt x="0" y="0"/>
                </a:moveTo>
                <a:lnTo>
                  <a:pt x="4973154" y="3429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dk2"/>
          </a:solidFill>
        </p:spPr>
        <p:txBody>
          <a:bodyPr wrap="square">
            <a:noAutofit/>
          </a:bodyPr>
          <a:lstStyle>
            <a:lvl1pPr>
              <a:defRPr sz="100">
                <a:solidFill>
                  <a:srgbClr val="000000"/>
                </a:solidFill>
              </a:defRPr>
            </a:lvl1pPr>
            <a:lvl2pPr>
              <a:defRPr sz="100">
                <a:solidFill>
                  <a:srgbClr val="000000"/>
                </a:solidFill>
              </a:defRPr>
            </a:lvl2pPr>
            <a:lvl3pPr>
              <a:defRPr sz="100">
                <a:solidFill>
                  <a:srgbClr val="000000"/>
                </a:solidFill>
              </a:defRPr>
            </a:lvl3pPr>
            <a:lvl4pPr>
              <a:defRPr sz="100">
                <a:solidFill>
                  <a:srgbClr val="000000"/>
                </a:solidFill>
              </a:defRPr>
            </a:lvl4pPr>
            <a:lvl5pPr>
              <a:defRPr sz="100">
                <a:solidFill>
                  <a:srgbClr val="000000"/>
                </a:solidFill>
              </a:defRPr>
            </a:lvl5pPr>
          </a:lstStyle>
          <a:p>
            <a:pPr lvl="0"/>
            <a:r>
              <a:rPr lang="nb-NO"/>
              <a:t> </a:t>
            </a:r>
          </a:p>
        </p:txBody>
      </p:sp>
      <p:sp>
        <p:nvSpPr>
          <p:cNvPr id="17" name="Plassholder for bilde 16">
            <a:extLst>
              <a:ext uri="{FF2B5EF4-FFF2-40B4-BE49-F238E27FC236}">
                <a16:creationId xmlns:a16="http://schemas.microsoft.com/office/drawing/2014/main" id="{88C66B6C-0776-4462-9C41-2491A5AB84EE}"/>
              </a:ext>
            </a:extLst>
          </p:cNvPr>
          <p:cNvSpPr>
            <a:spLocks noGrp="1"/>
          </p:cNvSpPr>
          <p:nvPr>
            <p:ph type="pic" idx="13"/>
          </p:nvPr>
        </p:nvSpPr>
        <p:spPr>
          <a:xfrm>
            <a:off x="6108326" y="0"/>
            <a:ext cx="6083675" cy="6858000"/>
          </a:xfrm>
          <a:custGeom>
            <a:avLst/>
            <a:gdLst>
              <a:gd name="connsiteX0" fmla="*/ 4938582 w 4939817"/>
              <a:gd name="connsiteY0" fmla="*/ 0 h 6858000"/>
              <a:gd name="connsiteX1" fmla="*/ 4939817 w 4939817"/>
              <a:gd name="connsiteY1" fmla="*/ 0 h 6858000"/>
              <a:gd name="connsiteX2" fmla="*/ 4939817 w 4939817"/>
              <a:gd name="connsiteY2" fmla="*/ 6858000 h 6858000"/>
              <a:gd name="connsiteX3" fmla="*/ 0 w 4939817"/>
              <a:gd name="connsiteY3" fmla="*/ 3428571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939817" h="6858000">
                <a:moveTo>
                  <a:pt x="4938582" y="0"/>
                </a:moveTo>
                <a:lnTo>
                  <a:pt x="4939817" y="0"/>
                </a:lnTo>
                <a:lnTo>
                  <a:pt x="4939817" y="6858000"/>
                </a:lnTo>
                <a:lnTo>
                  <a:pt x="0" y="3428571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</p:spPr>
        <p:txBody>
          <a:bodyPr wrap="square" tIns="576072">
            <a:noAutofit/>
          </a:bodyPr>
          <a:lstStyle>
            <a:lvl1pPr marL="180000" indent="-180000" algn="ct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Font typeface="Arial" panose="020B0604020202020204" pitchFamily="34" charset="0"/>
              <a:buNone/>
              <a:defRPr sz="1800">
                <a:solidFill>
                  <a:schemeClr val="lt1"/>
                </a:solidFill>
              </a:defRPr>
            </a:lvl1pPr>
          </a:lstStyle>
          <a:p>
            <a:r>
              <a:rPr lang="en-GB"/>
              <a:t>Click icon to add picture</a:t>
            </a:r>
            <a:endParaRPr lang="nb-NO" dirty="0"/>
          </a:p>
        </p:txBody>
      </p:sp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108939" y="3353450"/>
            <a:ext cx="9144001" cy="1329595"/>
          </a:xfrm>
        </p:spPr>
        <p:txBody>
          <a:bodyPr anchor="b">
            <a:normAutofit/>
          </a:bodyPr>
          <a:lstStyle>
            <a:lvl1pPr algn="l">
              <a:lnSpc>
                <a:spcPct val="100000"/>
              </a:lnSpc>
              <a:defRPr sz="5000" b="1">
                <a:solidFill>
                  <a:schemeClr val="lt1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108939" y="5257647"/>
            <a:ext cx="4182495" cy="779124"/>
          </a:xfrm>
        </p:spPr>
        <p:txBody>
          <a:bodyPr>
            <a:normAutofit/>
          </a:bodyPr>
          <a:lstStyle>
            <a:lvl1pPr marL="0" indent="0" algn="l">
              <a:buNone/>
              <a:defRPr sz="1150">
                <a:solidFill>
                  <a:schemeClr val="lt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nb-NO" dirty="0"/>
          </a:p>
        </p:txBody>
      </p:sp>
      <p:sp>
        <p:nvSpPr>
          <p:cNvPr id="9" name="Plassholder for dato 8">
            <a:extLst>
              <a:ext uri="{FF2B5EF4-FFF2-40B4-BE49-F238E27FC236}">
                <a16:creationId xmlns:a16="http://schemas.microsoft.com/office/drawing/2014/main" id="{B03A4E01-3FDF-429A-ADEB-A8B132EAE3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lt1"/>
                </a:solidFill>
              </a:defRPr>
            </a:lvl1pPr>
          </a:lstStyle>
          <a:p>
            <a:fld id="{983651F3-9B16-40C6-B209-3688FC9C95F6}" type="datetimeFigureOut">
              <a:rPr lang="nb-NO" smtClean="0"/>
              <a:pPr/>
              <a:t>27.08.2020</a:t>
            </a:fld>
            <a:endParaRPr lang="nb-NO" dirty="0"/>
          </a:p>
        </p:txBody>
      </p:sp>
      <p:sp>
        <p:nvSpPr>
          <p:cNvPr id="10" name="Plassholder for bunntekst 9">
            <a:extLst>
              <a:ext uri="{FF2B5EF4-FFF2-40B4-BE49-F238E27FC236}">
                <a16:creationId xmlns:a16="http://schemas.microsoft.com/office/drawing/2014/main" id="{64D5C27E-A78C-465E-A015-66EE10127C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lt1"/>
                </a:solidFill>
              </a:defRPr>
            </a:lvl1pPr>
          </a:lstStyle>
          <a:p>
            <a:endParaRPr lang="nb-NO" dirty="0"/>
          </a:p>
        </p:txBody>
      </p:sp>
      <p:sp>
        <p:nvSpPr>
          <p:cNvPr id="11" name="Plassholder for lysbildenummer 10">
            <a:extLst>
              <a:ext uri="{FF2B5EF4-FFF2-40B4-BE49-F238E27FC236}">
                <a16:creationId xmlns:a16="http://schemas.microsoft.com/office/drawing/2014/main" id="{ADE72329-AC4D-4BDF-B80F-27CC2FDD83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lt1"/>
                </a:solidFill>
              </a:defRPr>
            </a:lvl1pPr>
          </a:lstStyle>
          <a:p>
            <a:fld id="{5751DFAA-887F-4071-8EAD-E8CA316FCF06}" type="slidenum">
              <a:rPr lang="nb-NO" smtClean="0"/>
              <a:pPr/>
              <a:t>‹#›</a:t>
            </a:fld>
            <a:endParaRPr lang="nb-NO"/>
          </a:p>
        </p:txBody>
      </p:sp>
      <p:sp>
        <p:nvSpPr>
          <p:cNvPr id="12" name="Plassholder for tekst 11">
            <a:extLst>
              <a:ext uri="{FF2B5EF4-FFF2-40B4-BE49-F238E27FC236}">
                <a16:creationId xmlns:a16="http://schemas.microsoft.com/office/drawing/2014/main" id="{C921AD6B-F225-4726-8C60-44D9B3F80710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108939" y="766896"/>
            <a:ext cx="1346568" cy="1723790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  <p:txBody>
          <a:bodyPr/>
          <a:lstStyle>
            <a:lvl1pPr>
              <a:defRPr sz="100">
                <a:solidFill>
                  <a:srgbClr val="000000"/>
                </a:solidFill>
              </a:defRPr>
            </a:lvl1pPr>
            <a:lvl2pPr>
              <a:defRPr sz="100">
                <a:solidFill>
                  <a:srgbClr val="000000"/>
                </a:solidFill>
              </a:defRPr>
            </a:lvl2pPr>
            <a:lvl3pPr>
              <a:defRPr sz="100">
                <a:solidFill>
                  <a:srgbClr val="000000"/>
                </a:solidFill>
              </a:defRPr>
            </a:lvl3pPr>
            <a:lvl4pPr>
              <a:defRPr sz="100">
                <a:solidFill>
                  <a:srgbClr val="000000"/>
                </a:solidFill>
              </a:defRPr>
            </a:lvl4pPr>
            <a:lvl5pPr>
              <a:defRPr sz="100">
                <a:solidFill>
                  <a:srgbClr val="000000"/>
                </a:solidFill>
              </a:defRPr>
            </a:lvl5pPr>
          </a:lstStyle>
          <a:p>
            <a:pPr lvl="0"/>
            <a:r>
              <a:rPr lang="nb-NO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1424064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tellysbil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Frihåndsform: figur 17">
            <a:extLst>
              <a:ext uri="{FF2B5EF4-FFF2-40B4-BE49-F238E27FC236}">
                <a16:creationId xmlns:a16="http://schemas.microsoft.com/office/drawing/2014/main" id="{BB5A6854-F2C5-490F-8FD0-F8AB23F442FB}"/>
              </a:ext>
            </a:extLst>
          </p:cNvPr>
          <p:cNvSpPr/>
          <p:nvPr userDrawn="1"/>
        </p:nvSpPr>
        <p:spPr>
          <a:xfrm>
            <a:off x="0" y="0"/>
            <a:ext cx="12192000" cy="6858002"/>
          </a:xfrm>
          <a:custGeom>
            <a:avLst/>
            <a:gdLst>
              <a:gd name="connsiteX0" fmla="*/ 0 w 9899650"/>
              <a:gd name="connsiteY0" fmla="*/ 0 h 6858002"/>
              <a:gd name="connsiteX1" fmla="*/ 9898416 w 9899650"/>
              <a:gd name="connsiteY1" fmla="*/ 0 h 6858002"/>
              <a:gd name="connsiteX2" fmla="*/ 4959833 w 9899650"/>
              <a:gd name="connsiteY2" fmla="*/ 3428571 h 6858002"/>
              <a:gd name="connsiteX3" fmla="*/ 9899650 w 9899650"/>
              <a:gd name="connsiteY3" fmla="*/ 6858000 h 6858002"/>
              <a:gd name="connsiteX4" fmla="*/ 9899650 w 9899650"/>
              <a:gd name="connsiteY4" fmla="*/ 6858002 h 6858002"/>
              <a:gd name="connsiteX5" fmla="*/ 0 w 9899650"/>
              <a:gd name="connsiteY5" fmla="*/ 6858002 h 6858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899650" h="6858002">
                <a:moveTo>
                  <a:pt x="0" y="0"/>
                </a:moveTo>
                <a:lnTo>
                  <a:pt x="9898416" y="0"/>
                </a:lnTo>
                <a:lnTo>
                  <a:pt x="4959833" y="3428571"/>
                </a:lnTo>
                <a:lnTo>
                  <a:pt x="9899650" y="6858000"/>
                </a:lnTo>
                <a:lnTo>
                  <a:pt x="9899650" y="6858002"/>
                </a:lnTo>
                <a:lnTo>
                  <a:pt x="0" y="6858002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800"/>
          </a:p>
        </p:txBody>
      </p:sp>
      <p:sp>
        <p:nvSpPr>
          <p:cNvPr id="14" name="Likebent trekant 13">
            <a:extLst>
              <a:ext uri="{FF2B5EF4-FFF2-40B4-BE49-F238E27FC236}">
                <a16:creationId xmlns:a16="http://schemas.microsoft.com/office/drawing/2014/main" id="{D680CE49-B510-43BF-BE9A-D8815D51B3DA}"/>
              </a:ext>
            </a:extLst>
          </p:cNvPr>
          <p:cNvSpPr/>
          <p:nvPr userDrawn="1"/>
        </p:nvSpPr>
        <p:spPr>
          <a:xfrm>
            <a:off x="0" y="3423172"/>
            <a:ext cx="12193956" cy="3434829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800"/>
          </a:p>
        </p:txBody>
      </p:sp>
      <p:sp>
        <p:nvSpPr>
          <p:cNvPr id="13" name="Likebent trekant 12">
            <a:extLst>
              <a:ext uri="{FF2B5EF4-FFF2-40B4-BE49-F238E27FC236}">
                <a16:creationId xmlns:a16="http://schemas.microsoft.com/office/drawing/2014/main" id="{F88E16E2-B3DE-4CDB-BF2A-51C15175236A}"/>
              </a:ext>
            </a:extLst>
          </p:cNvPr>
          <p:cNvSpPr/>
          <p:nvPr userDrawn="1"/>
        </p:nvSpPr>
        <p:spPr>
          <a:xfrm rot="10800000">
            <a:off x="-1956" y="1"/>
            <a:ext cx="12193956" cy="3434829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800"/>
          </a:p>
        </p:txBody>
      </p:sp>
      <p:sp>
        <p:nvSpPr>
          <p:cNvPr id="17" name="Plassholder for bilde 16">
            <a:extLst>
              <a:ext uri="{FF2B5EF4-FFF2-40B4-BE49-F238E27FC236}">
                <a16:creationId xmlns:a16="http://schemas.microsoft.com/office/drawing/2014/main" id="{88C66B6C-0776-4462-9C41-2491A5AB84EE}"/>
              </a:ext>
            </a:extLst>
          </p:cNvPr>
          <p:cNvSpPr>
            <a:spLocks noGrp="1"/>
          </p:cNvSpPr>
          <p:nvPr>
            <p:ph type="pic" idx="13"/>
          </p:nvPr>
        </p:nvSpPr>
        <p:spPr>
          <a:xfrm>
            <a:off x="6108326" y="0"/>
            <a:ext cx="6083675" cy="6858000"/>
          </a:xfrm>
          <a:custGeom>
            <a:avLst/>
            <a:gdLst>
              <a:gd name="connsiteX0" fmla="*/ 4938582 w 4939817"/>
              <a:gd name="connsiteY0" fmla="*/ 0 h 6858000"/>
              <a:gd name="connsiteX1" fmla="*/ 4939817 w 4939817"/>
              <a:gd name="connsiteY1" fmla="*/ 0 h 6858000"/>
              <a:gd name="connsiteX2" fmla="*/ 4939817 w 4939817"/>
              <a:gd name="connsiteY2" fmla="*/ 6858000 h 6858000"/>
              <a:gd name="connsiteX3" fmla="*/ 0 w 4939817"/>
              <a:gd name="connsiteY3" fmla="*/ 3428571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939817" h="6858000">
                <a:moveTo>
                  <a:pt x="4938582" y="0"/>
                </a:moveTo>
                <a:lnTo>
                  <a:pt x="4939817" y="0"/>
                </a:lnTo>
                <a:lnTo>
                  <a:pt x="4939817" y="6858000"/>
                </a:lnTo>
                <a:lnTo>
                  <a:pt x="0" y="3428571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</p:spPr>
        <p:txBody>
          <a:bodyPr wrap="square" tIns="576072">
            <a:noAutofit/>
          </a:bodyPr>
          <a:lstStyle>
            <a:lvl1pPr marL="180000" indent="-180000" algn="ct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Font typeface="Arial" panose="020B0604020202020204" pitchFamily="34" charset="0"/>
              <a:buNone/>
              <a:defRPr sz="1800">
                <a:solidFill>
                  <a:schemeClr val="lt1"/>
                </a:solidFill>
              </a:defRPr>
            </a:lvl1pPr>
          </a:lstStyle>
          <a:p>
            <a:r>
              <a:rPr lang="en-GB"/>
              <a:t>Click icon to add picture</a:t>
            </a:r>
            <a:endParaRPr lang="nb-NO" dirty="0"/>
          </a:p>
        </p:txBody>
      </p:sp>
      <p:sp>
        <p:nvSpPr>
          <p:cNvPr id="9" name="Plassholder for dato 8">
            <a:extLst>
              <a:ext uri="{FF2B5EF4-FFF2-40B4-BE49-F238E27FC236}">
                <a16:creationId xmlns:a16="http://schemas.microsoft.com/office/drawing/2014/main" id="{B03A4E01-3FDF-429A-ADEB-A8B132EAE3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lt1"/>
                </a:solidFill>
              </a:defRPr>
            </a:lvl1pPr>
          </a:lstStyle>
          <a:p>
            <a:fld id="{983651F3-9B16-40C6-B209-3688FC9C95F6}" type="datetimeFigureOut">
              <a:rPr lang="nb-NO" smtClean="0"/>
              <a:pPr/>
              <a:t>27.08.2020</a:t>
            </a:fld>
            <a:endParaRPr lang="nb-NO" dirty="0"/>
          </a:p>
        </p:txBody>
      </p:sp>
      <p:sp>
        <p:nvSpPr>
          <p:cNvPr id="10" name="Plassholder for bunntekst 9">
            <a:extLst>
              <a:ext uri="{FF2B5EF4-FFF2-40B4-BE49-F238E27FC236}">
                <a16:creationId xmlns:a16="http://schemas.microsoft.com/office/drawing/2014/main" id="{64D5C27E-A78C-465E-A015-66EE10127C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lt1"/>
                </a:solidFill>
              </a:defRPr>
            </a:lvl1pPr>
          </a:lstStyle>
          <a:p>
            <a:endParaRPr lang="nb-NO" dirty="0"/>
          </a:p>
        </p:txBody>
      </p:sp>
      <p:sp>
        <p:nvSpPr>
          <p:cNvPr id="11" name="Plassholder for lysbildenummer 10">
            <a:extLst>
              <a:ext uri="{FF2B5EF4-FFF2-40B4-BE49-F238E27FC236}">
                <a16:creationId xmlns:a16="http://schemas.microsoft.com/office/drawing/2014/main" id="{ADE72329-AC4D-4BDF-B80F-27CC2FDD83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lt1"/>
                </a:solidFill>
              </a:defRPr>
            </a:lvl1pPr>
          </a:lstStyle>
          <a:p>
            <a:fld id="{5751DFAA-887F-4071-8EAD-E8CA316FCF06}" type="slidenum">
              <a:rPr lang="nb-NO" smtClean="0"/>
              <a:pPr/>
              <a:t>‹#›</a:t>
            </a:fld>
            <a:endParaRPr lang="nb-NO"/>
          </a:p>
        </p:txBody>
      </p:sp>
      <p:pic>
        <p:nvPicPr>
          <p:cNvPr id="5" name="Grafikk 4">
            <a:extLst>
              <a:ext uri="{FF2B5EF4-FFF2-40B4-BE49-F238E27FC236}">
                <a16:creationId xmlns:a16="http://schemas.microsoft.com/office/drawing/2014/main" id="{79141822-9C40-4719-B0A0-9B5EAD04E314}"/>
              </a:ext>
            </a:extLst>
          </p:cNvPr>
          <p:cNvPicPr>
            <a:picLocks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1108939" y="766896"/>
            <a:ext cx="1346400" cy="1722593"/>
          </a:xfrm>
          <a:prstGeom prst="rect">
            <a:avLst/>
          </a:prstGeom>
        </p:spPr>
      </p:pic>
      <p:sp>
        <p:nvSpPr>
          <p:cNvPr id="12" name="Tittel 1">
            <a:extLst>
              <a:ext uri="{FF2B5EF4-FFF2-40B4-BE49-F238E27FC236}">
                <a16:creationId xmlns:a16="http://schemas.microsoft.com/office/drawing/2014/main" id="{CC7A114D-A57E-45F4-8CBA-9C3CFE068FE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08939" y="3353450"/>
            <a:ext cx="9144001" cy="1329595"/>
          </a:xfrm>
        </p:spPr>
        <p:txBody>
          <a:bodyPr anchor="b">
            <a:normAutofit/>
          </a:bodyPr>
          <a:lstStyle>
            <a:lvl1pPr algn="l">
              <a:lnSpc>
                <a:spcPct val="100000"/>
              </a:lnSpc>
              <a:defRPr sz="5000" b="1">
                <a:solidFill>
                  <a:schemeClr val="lt1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nb-NO" dirty="0"/>
          </a:p>
        </p:txBody>
      </p:sp>
      <p:sp>
        <p:nvSpPr>
          <p:cNvPr id="15" name="Undertittel 2">
            <a:extLst>
              <a:ext uri="{FF2B5EF4-FFF2-40B4-BE49-F238E27FC236}">
                <a16:creationId xmlns:a16="http://schemas.microsoft.com/office/drawing/2014/main" id="{C182EC2E-0DCA-4A9C-BA11-87BB3B7BEA8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08939" y="5257647"/>
            <a:ext cx="4182495" cy="779124"/>
          </a:xfrm>
        </p:spPr>
        <p:txBody>
          <a:bodyPr>
            <a:normAutofit/>
          </a:bodyPr>
          <a:lstStyle>
            <a:lvl1pPr marL="0" indent="0" algn="l">
              <a:buNone/>
              <a:defRPr sz="1150">
                <a:solidFill>
                  <a:schemeClr val="lt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1527566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651F3-9B16-40C6-B209-3688FC9C95F6}" type="datetimeFigureOut">
              <a:rPr lang="nb-NO" smtClean="0"/>
              <a:t>27.08.2020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125582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innhold og bil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651F3-9B16-40C6-B209-3688FC9C95F6}" type="datetimeFigureOut">
              <a:rPr lang="nb-NO" smtClean="0"/>
              <a:t>27.08.2020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7" name="Plassholder for bilde 6">
            <a:extLst>
              <a:ext uri="{FF2B5EF4-FFF2-40B4-BE49-F238E27FC236}">
                <a16:creationId xmlns:a16="http://schemas.microsoft.com/office/drawing/2014/main" id="{1731EA4C-BCDB-4875-82A0-BE1F532892A1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603999" y="2857500"/>
            <a:ext cx="3403601" cy="2362200"/>
          </a:xfrm>
          <a:prstGeom prst="rect">
            <a:avLst/>
          </a:prstGeom>
        </p:spPr>
        <p:txBody>
          <a:bodyPr tIns="576072"/>
          <a:lstStyle>
            <a:lvl1pPr marL="180000" indent="-180000" algn="ct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Font typeface="Arial" panose="020B0604020202020204" pitchFamily="34" charset="0"/>
              <a:buNone/>
              <a:defRPr sz="1600"/>
            </a:lvl1pPr>
          </a:lstStyle>
          <a:p>
            <a:r>
              <a:rPr lang="en-GB"/>
              <a:t>Click icon to add picture</a:t>
            </a:r>
            <a:endParaRPr lang="nb-NO"/>
          </a:p>
        </p:txBody>
      </p:sp>
      <p:sp>
        <p:nvSpPr>
          <p:cNvPr id="8" name="Plassholder for innhold 2">
            <a:extLst>
              <a:ext uri="{FF2B5EF4-FFF2-40B4-BE49-F238E27FC236}">
                <a16:creationId xmlns:a16="http://schemas.microsoft.com/office/drawing/2014/main" id="{84EC8AED-EE5C-4399-8794-194CC2E342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00580" y="2769802"/>
            <a:ext cx="3995420" cy="2665984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7888799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651F3-9B16-40C6-B209-3688FC9C95F6}" type="datetimeFigureOut">
              <a:rPr lang="nb-NO" smtClean="0"/>
              <a:t>27.08.2020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8" name="Plassholder for innhold 2">
            <a:extLst>
              <a:ext uri="{FF2B5EF4-FFF2-40B4-BE49-F238E27FC236}">
                <a16:creationId xmlns:a16="http://schemas.microsoft.com/office/drawing/2014/main" id="{9A2ED1E5-D99E-4520-AA6B-535CE32BDB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00580" y="2769802"/>
            <a:ext cx="4050506" cy="2665984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nb-NO" dirty="0"/>
          </a:p>
        </p:txBody>
      </p:sp>
      <p:sp>
        <p:nvSpPr>
          <p:cNvPr id="9" name="Plassholder for innhold 2">
            <a:extLst>
              <a:ext uri="{FF2B5EF4-FFF2-40B4-BE49-F238E27FC236}">
                <a16:creationId xmlns:a16="http://schemas.microsoft.com/office/drawing/2014/main" id="{8F2AE727-A316-459A-83E1-8A06BF6D22D7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490108" y="2769802"/>
            <a:ext cx="4050506" cy="2665984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2132744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lutnings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ssholder for bilde 17">
            <a:extLst>
              <a:ext uri="{FF2B5EF4-FFF2-40B4-BE49-F238E27FC236}">
                <a16:creationId xmlns:a16="http://schemas.microsoft.com/office/drawing/2014/main" id="{BA14A442-EA0B-4709-934F-EC194AF56182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0" y="1"/>
            <a:ext cx="12193956" cy="6858857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txBody>
          <a:bodyPr tIns="576072"/>
          <a:lstStyle>
            <a:lvl1pPr marL="180000" indent="-180000" algn="ct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Font typeface="Arial" panose="020B0604020202020204" pitchFamily="34" charset="0"/>
              <a:buNone/>
              <a:defRPr sz="2000">
                <a:solidFill>
                  <a:schemeClr val="lt1"/>
                </a:solidFill>
              </a:defRPr>
            </a:lvl1pPr>
          </a:lstStyle>
          <a:p>
            <a:r>
              <a:rPr lang="en-GB"/>
              <a:t>Click icon to add picture</a:t>
            </a:r>
            <a:endParaRPr lang="nb-NO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550981" y="3581870"/>
            <a:ext cx="9090039" cy="1261884"/>
          </a:xfrm>
        </p:spPr>
        <p:txBody>
          <a:bodyPr anchor="ctr">
            <a:normAutofit/>
          </a:bodyPr>
          <a:lstStyle>
            <a:lvl1pPr algn="ctr">
              <a:defRPr sz="4100">
                <a:solidFill>
                  <a:schemeClr val="lt1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nb-NO" dirty="0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lt1"/>
                </a:solidFill>
              </a:defRPr>
            </a:lvl1pPr>
          </a:lstStyle>
          <a:p>
            <a:fld id="{983651F3-9B16-40C6-B209-3688FC9C95F6}" type="datetimeFigureOut">
              <a:rPr lang="nb-NO" smtClean="0"/>
              <a:pPr/>
              <a:t>27.08.2020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lt1"/>
                </a:solidFill>
              </a:defRPr>
            </a:lvl1pPr>
          </a:lstStyle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lt1"/>
                </a:solidFill>
              </a:defRPr>
            </a:lvl1pPr>
          </a:lstStyle>
          <a:p>
            <a:fld id="{5751DFAA-887F-4071-8EAD-E8CA316FCF06}" type="slidenum">
              <a:rPr lang="nb-NO" smtClean="0"/>
              <a:pPr/>
              <a:t>‹#›</a:t>
            </a:fld>
            <a:endParaRPr lang="nb-NO"/>
          </a:p>
        </p:txBody>
      </p:sp>
      <p:sp>
        <p:nvSpPr>
          <p:cNvPr id="15" name="Plassholder for tekst 14">
            <a:extLst>
              <a:ext uri="{FF2B5EF4-FFF2-40B4-BE49-F238E27FC236}">
                <a16:creationId xmlns:a16="http://schemas.microsoft.com/office/drawing/2014/main" id="{07BD56F9-16C1-48BC-8E36-AD1F40C5441C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477910" y="6340797"/>
            <a:ext cx="950519" cy="85120"/>
          </a:xfrm>
          <a:blipFill>
            <a:blip r:embed="rId3"/>
            <a:stretch>
              <a:fillRect/>
            </a:stretch>
          </a:blipFill>
        </p:spPr>
        <p:txBody>
          <a:bodyPr>
            <a:noAutofit/>
          </a:bodyPr>
          <a:lstStyle>
            <a:lvl1pPr>
              <a:defRPr sz="100">
                <a:solidFill>
                  <a:srgbClr val="000000"/>
                </a:solidFill>
              </a:defRPr>
            </a:lvl1pPr>
            <a:lvl2pPr>
              <a:defRPr sz="100">
                <a:solidFill>
                  <a:srgbClr val="000000"/>
                </a:solidFill>
              </a:defRPr>
            </a:lvl2pPr>
            <a:lvl3pPr>
              <a:defRPr sz="100">
                <a:solidFill>
                  <a:srgbClr val="000000"/>
                </a:solidFill>
              </a:defRPr>
            </a:lvl3pPr>
            <a:lvl4pPr>
              <a:defRPr sz="100">
                <a:solidFill>
                  <a:srgbClr val="000000"/>
                </a:solidFill>
              </a:defRPr>
            </a:lvl4pPr>
            <a:lvl5pPr>
              <a:defRPr sz="100">
                <a:solidFill>
                  <a:srgbClr val="000000"/>
                </a:solidFill>
              </a:defRPr>
            </a:lvl5pPr>
          </a:lstStyle>
          <a:p>
            <a:pPr lvl="0"/>
            <a:r>
              <a:rPr lang="nb-NO"/>
              <a:t> </a:t>
            </a:r>
          </a:p>
        </p:txBody>
      </p:sp>
      <p:sp>
        <p:nvSpPr>
          <p:cNvPr id="16" name="Plassholder for tekst 15">
            <a:extLst>
              <a:ext uri="{FF2B5EF4-FFF2-40B4-BE49-F238E27FC236}">
                <a16:creationId xmlns:a16="http://schemas.microsoft.com/office/drawing/2014/main" id="{15952DA5-E486-4A39-8046-E6C94C367B1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33679" y="633679"/>
            <a:ext cx="2340000" cy="2250000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  <p:txBody>
          <a:bodyPr/>
          <a:lstStyle>
            <a:lvl1pPr>
              <a:defRPr sz="100">
                <a:solidFill>
                  <a:srgbClr val="000000"/>
                </a:solidFill>
              </a:defRPr>
            </a:lvl1pPr>
            <a:lvl2pPr>
              <a:defRPr sz="100">
                <a:solidFill>
                  <a:srgbClr val="000000"/>
                </a:solidFill>
              </a:defRPr>
            </a:lvl2pPr>
            <a:lvl3pPr>
              <a:defRPr sz="100">
                <a:solidFill>
                  <a:srgbClr val="000000"/>
                </a:solidFill>
              </a:defRPr>
            </a:lvl3pPr>
            <a:lvl4pPr>
              <a:defRPr sz="100">
                <a:solidFill>
                  <a:srgbClr val="000000"/>
                </a:solidFill>
              </a:defRPr>
            </a:lvl4pPr>
            <a:lvl5pPr>
              <a:defRPr sz="100">
                <a:solidFill>
                  <a:srgbClr val="000000"/>
                </a:solidFill>
              </a:defRPr>
            </a:lvl5pPr>
          </a:lstStyle>
          <a:p>
            <a:pPr lvl="0"/>
            <a:r>
              <a:rPr lang="nb-NO"/>
              <a:t> </a:t>
            </a:r>
          </a:p>
        </p:txBody>
      </p:sp>
      <p:sp>
        <p:nvSpPr>
          <p:cNvPr id="17" name="Plassholder for tekst 16">
            <a:extLst>
              <a:ext uri="{FF2B5EF4-FFF2-40B4-BE49-F238E27FC236}">
                <a16:creationId xmlns:a16="http://schemas.microsoft.com/office/drawing/2014/main" id="{C8FD2506-4F61-40BE-97FC-42CE2AD45FE1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0938167" y="5595099"/>
            <a:ext cx="824400" cy="824400"/>
          </a:xfrm>
          <a:prstGeom prst="rect">
            <a:avLst/>
          </a:prstGeom>
          <a:blipFill>
            <a:blip r:embed="rId5"/>
            <a:stretch>
              <a:fillRect/>
            </a:stretch>
          </a:blipFill>
        </p:spPr>
        <p:txBody>
          <a:bodyPr/>
          <a:lstStyle>
            <a:lvl1pPr>
              <a:defRPr sz="100">
                <a:solidFill>
                  <a:srgbClr val="000000"/>
                </a:solidFill>
              </a:defRPr>
            </a:lvl1pPr>
            <a:lvl2pPr>
              <a:defRPr sz="100">
                <a:solidFill>
                  <a:srgbClr val="000000"/>
                </a:solidFill>
              </a:defRPr>
            </a:lvl2pPr>
            <a:lvl3pPr>
              <a:defRPr sz="100">
                <a:solidFill>
                  <a:srgbClr val="000000"/>
                </a:solidFill>
              </a:defRPr>
            </a:lvl3pPr>
            <a:lvl4pPr>
              <a:defRPr sz="100">
                <a:solidFill>
                  <a:srgbClr val="000000"/>
                </a:solidFill>
              </a:defRPr>
            </a:lvl4pPr>
            <a:lvl5pPr>
              <a:defRPr sz="100">
                <a:solidFill>
                  <a:srgbClr val="000000"/>
                </a:solidFill>
              </a:defRPr>
            </a:lvl5pPr>
          </a:lstStyle>
          <a:p>
            <a:pPr lvl="0"/>
            <a:r>
              <a:rPr lang="nb-NO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585349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651F3-9B16-40C6-B209-3688FC9C95F6}" type="datetimeFigureOut">
              <a:rPr lang="nb-NO" smtClean="0"/>
              <a:t>27.08.2020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6" name="Tittel 1">
            <a:extLst>
              <a:ext uri="{FF2B5EF4-FFF2-40B4-BE49-F238E27FC236}">
                <a16:creationId xmlns:a16="http://schemas.microsoft.com/office/drawing/2014/main" id="{2C31599D-597E-4434-8963-7057811142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00580" y="553753"/>
            <a:ext cx="8440034" cy="1368171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980477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651F3-9B16-40C6-B209-3688FC9C95F6}" type="datetimeFigureOut">
              <a:rPr lang="nb-NO" smtClean="0"/>
              <a:t>27.08.2020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438400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emf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2100580" y="553753"/>
            <a:ext cx="8440034" cy="1368171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/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2100580" y="2769802"/>
            <a:ext cx="8407446" cy="2665984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79955" y="6446579"/>
            <a:ext cx="1101259" cy="184666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>
              <a:defRPr sz="1000">
                <a:solidFill>
                  <a:schemeClr val="dk2"/>
                </a:solidFill>
              </a:defRPr>
            </a:lvl1pPr>
          </a:lstStyle>
          <a:p>
            <a:fld id="{983651F3-9B16-40C6-B209-3688FC9C95F6}" type="datetimeFigureOut">
              <a:rPr lang="nb-NO" smtClean="0"/>
              <a:pPr/>
              <a:t>27.08.2020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2100579" y="6446579"/>
            <a:ext cx="8407446" cy="184666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ctr">
              <a:defRPr sz="1000">
                <a:solidFill>
                  <a:schemeClr val="dk2"/>
                </a:solidFill>
              </a:defRPr>
            </a:lvl1pPr>
          </a:lstStyle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11259028" y="6446579"/>
            <a:ext cx="308811" cy="184666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r">
              <a:defRPr sz="1000">
                <a:solidFill>
                  <a:schemeClr val="dk2"/>
                </a:solidFill>
              </a:defRPr>
            </a:lvl1pPr>
          </a:lstStyle>
          <a:p>
            <a:fld id="{5751DFAA-887F-4071-8EAD-E8CA316FCF06}" type="slidenum">
              <a:rPr lang="nb-NO" smtClean="0"/>
              <a:pPr/>
              <a:t>‹#›</a:t>
            </a:fld>
            <a:endParaRPr lang="nb-NO"/>
          </a:p>
        </p:txBody>
      </p:sp>
      <p:pic>
        <p:nvPicPr>
          <p:cNvPr id="17" name="Bilde 16">
            <a:extLst>
              <a:ext uri="{FF2B5EF4-FFF2-40B4-BE49-F238E27FC236}">
                <a16:creationId xmlns:a16="http://schemas.microsoft.com/office/drawing/2014/main" id="{C41A2D71-D565-49EF-A5ED-3C0C3D782F09}"/>
              </a:ext>
            </a:extLst>
          </p:cNvPr>
          <p:cNvPicPr>
            <a:picLocks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38167" y="5595099"/>
            <a:ext cx="824400" cy="824400"/>
          </a:xfrm>
          <a:prstGeom prst="rect">
            <a:avLst/>
          </a:prstGeom>
        </p:spPr>
      </p:pic>
      <p:pic>
        <p:nvPicPr>
          <p:cNvPr id="22" name="Bilde 21">
            <a:extLst>
              <a:ext uri="{FF2B5EF4-FFF2-40B4-BE49-F238E27FC236}">
                <a16:creationId xmlns:a16="http://schemas.microsoft.com/office/drawing/2014/main" id="{711053EE-3A0B-4229-9F42-7F9ECF1E2D8A}"/>
              </a:ext>
            </a:extLst>
          </p:cNvPr>
          <p:cNvPicPr>
            <a:picLocks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909" y="6340797"/>
            <a:ext cx="950519" cy="85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38571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8" r:id="rId2"/>
    <p:sldLayoutId id="2147483650" r:id="rId3"/>
    <p:sldLayoutId id="2147483657" r:id="rId4"/>
    <p:sldLayoutId id="2147483652" r:id="rId5"/>
    <p:sldLayoutId id="2147483656" r:id="rId6"/>
    <p:sldLayoutId id="2147483654" r:id="rId7"/>
    <p:sldLayoutId id="2147483655" r:id="rId8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5000" b="1" kern="1200">
          <a:solidFill>
            <a:schemeClr val="dk2"/>
          </a:solidFill>
          <a:latin typeface="+mj-lt"/>
          <a:ea typeface="+mj-ea"/>
          <a:cs typeface="+mj-cs"/>
        </a:defRPr>
      </a:lvl1pPr>
    </p:titleStyle>
    <p:bodyStyle>
      <a:lvl1pPr marL="180000" indent="-180000" algn="l" defTabSz="914400" rtl="0" eaLnBrk="1" latinLnBrk="0" hangingPunct="1">
        <a:lnSpc>
          <a:spcPct val="100000"/>
        </a:lnSpc>
        <a:spcBef>
          <a:spcPts val="0"/>
        </a:spcBef>
        <a:spcAft>
          <a:spcPts val="500"/>
        </a:spcAft>
        <a:buFont typeface="Arial" panose="020B0604020202020204" pitchFamily="34" charset="0"/>
        <a:buChar char="•"/>
        <a:defRPr sz="3100" kern="1200">
          <a:solidFill>
            <a:schemeClr val="dk2"/>
          </a:solidFill>
          <a:latin typeface="+mn-lt"/>
          <a:ea typeface="+mn-ea"/>
          <a:cs typeface="+mn-cs"/>
        </a:defRPr>
      </a:lvl1pPr>
      <a:lvl2pPr marL="360000" indent="-180000" algn="l" defTabSz="914400" rtl="0" eaLnBrk="1" latinLnBrk="0" hangingPunct="1">
        <a:lnSpc>
          <a:spcPct val="100000"/>
        </a:lnSpc>
        <a:spcBef>
          <a:spcPts val="0"/>
        </a:spcBef>
        <a:spcAft>
          <a:spcPts val="500"/>
        </a:spcAft>
        <a:buFont typeface="Arial" panose="020B0604020202020204" pitchFamily="34" charset="0"/>
        <a:buChar char="•"/>
        <a:defRPr sz="2800" kern="1200">
          <a:solidFill>
            <a:schemeClr val="dk2"/>
          </a:solidFill>
          <a:latin typeface="+mn-lt"/>
          <a:ea typeface="+mn-ea"/>
          <a:cs typeface="+mn-cs"/>
        </a:defRPr>
      </a:lvl2pPr>
      <a:lvl3pPr marL="540000" indent="-180000" algn="l" defTabSz="914400" rtl="0" eaLnBrk="1" latinLnBrk="0" hangingPunct="1">
        <a:lnSpc>
          <a:spcPct val="100000"/>
        </a:lnSpc>
        <a:spcBef>
          <a:spcPts val="0"/>
        </a:spcBef>
        <a:spcAft>
          <a:spcPts val="500"/>
        </a:spcAft>
        <a:buFont typeface="Arial" panose="020B0604020202020204" pitchFamily="34" charset="0"/>
        <a:buChar char="•"/>
        <a:defRPr sz="2400" kern="1200">
          <a:solidFill>
            <a:schemeClr val="dk2"/>
          </a:solidFill>
          <a:latin typeface="+mn-lt"/>
          <a:ea typeface="+mn-ea"/>
          <a:cs typeface="+mn-cs"/>
        </a:defRPr>
      </a:lvl3pPr>
      <a:lvl4pPr marL="720000" indent="-180000" algn="l" defTabSz="914400" rtl="0" eaLnBrk="1" latinLnBrk="0" hangingPunct="1">
        <a:lnSpc>
          <a:spcPct val="100000"/>
        </a:lnSpc>
        <a:spcBef>
          <a:spcPts val="0"/>
        </a:spcBef>
        <a:spcAft>
          <a:spcPts val="500"/>
        </a:spcAft>
        <a:buFont typeface="Arial" panose="020B0604020202020204" pitchFamily="34" charset="0"/>
        <a:buChar char="•"/>
        <a:defRPr sz="2000" kern="1200">
          <a:solidFill>
            <a:schemeClr val="dk2"/>
          </a:solidFill>
          <a:latin typeface="+mn-lt"/>
          <a:ea typeface="+mn-ea"/>
          <a:cs typeface="+mn-cs"/>
        </a:defRPr>
      </a:lvl4pPr>
      <a:lvl5pPr marL="900000" indent="-180000" algn="l" defTabSz="914400" rtl="0" eaLnBrk="1" latinLnBrk="0" hangingPunct="1">
        <a:lnSpc>
          <a:spcPct val="100000"/>
        </a:lnSpc>
        <a:spcBef>
          <a:spcPts val="0"/>
        </a:spcBef>
        <a:spcAft>
          <a:spcPts val="500"/>
        </a:spcAft>
        <a:buFont typeface="Arial" panose="020B0604020202020204" pitchFamily="34" charset="0"/>
        <a:buChar char="•"/>
        <a:defRPr sz="1800" kern="1200">
          <a:solidFill>
            <a:schemeClr val="dk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iljofyrtarn.no/kommune/sertifiser-kommunen/tekster-til-politisk-arbeid/" TargetMode="External"/><Relationship Id="rId2" Type="http://schemas.openxmlformats.org/officeDocument/2006/relationships/hyperlink" Target="https://www.miljofyrtarn.no/kommune/sertifiser-kommunen/" TargetMode="Externa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3356720" y="119646"/>
            <a:ext cx="8440034" cy="1368171"/>
          </a:xfrm>
        </p:spPr>
        <p:txBody>
          <a:bodyPr>
            <a:normAutofit fontScale="90000"/>
          </a:bodyPr>
          <a:lstStyle/>
          <a:p>
            <a:r>
              <a:rPr lang="nb-NO" dirty="0" smtClean="0"/>
              <a:t>Norges viktigste partnerskap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831272" y="1690255"/>
            <a:ext cx="10344727" cy="4673600"/>
          </a:xfrm>
        </p:spPr>
        <p:txBody>
          <a:bodyPr>
            <a:normAutofit fontScale="85000" lnSpcReduction="10000"/>
          </a:bodyPr>
          <a:lstStyle/>
          <a:p>
            <a:pPr marL="180000" lvl="1" indent="0">
              <a:lnSpc>
                <a:spcPct val="150000"/>
              </a:lnSpc>
              <a:buNone/>
            </a:pPr>
            <a:r>
              <a:rPr lang="nb-NO" dirty="0"/>
              <a:t> </a:t>
            </a:r>
            <a:r>
              <a:rPr lang="nb-NO" dirty="0" smtClean="0"/>
              <a:t>			       for grønn samfunn- og næringsutvikling</a:t>
            </a:r>
          </a:p>
          <a:p>
            <a:pPr marL="180000" lvl="1" indent="0">
              <a:lnSpc>
                <a:spcPct val="150000"/>
              </a:lnSpc>
              <a:buNone/>
            </a:pPr>
            <a:endParaRPr lang="nb-NO" dirty="0" smtClean="0"/>
          </a:p>
          <a:p>
            <a:pPr lvl="1">
              <a:lnSpc>
                <a:spcPct val="150000"/>
              </a:lnSpc>
            </a:pPr>
            <a:r>
              <a:rPr lang="nb-NO" dirty="0"/>
              <a:t>Etablert i Arendal i 2009 og er i dag landsdekkende med regionale kontorer</a:t>
            </a:r>
          </a:p>
          <a:p>
            <a:pPr lvl="1">
              <a:lnSpc>
                <a:spcPct val="150000"/>
              </a:lnSpc>
            </a:pPr>
            <a:r>
              <a:rPr lang="nb-NO" dirty="0"/>
              <a:t>Koblingsboks for </a:t>
            </a:r>
            <a:r>
              <a:rPr lang="nb-NO" dirty="0" smtClean="0"/>
              <a:t>offentlige og private aktører </a:t>
            </a:r>
            <a:endParaRPr lang="nb-NO" dirty="0"/>
          </a:p>
          <a:p>
            <a:pPr lvl="2">
              <a:lnSpc>
                <a:spcPct val="150000"/>
              </a:lnSpc>
            </a:pPr>
            <a:r>
              <a:rPr lang="nb-NO" dirty="0"/>
              <a:t>Sikre endringstakten i det grønne </a:t>
            </a:r>
            <a:r>
              <a:rPr lang="nb-NO" dirty="0" smtClean="0"/>
              <a:t>skiftet gjennom samarbeid og kompetansedeling </a:t>
            </a:r>
            <a:endParaRPr lang="nb-NO" dirty="0"/>
          </a:p>
          <a:p>
            <a:pPr lvl="1">
              <a:lnSpc>
                <a:spcPct val="150000"/>
              </a:lnSpc>
            </a:pPr>
            <a:r>
              <a:rPr lang="nb-NO" dirty="0"/>
              <a:t>Jobber målrettet for å redusere klimafotavtrykk </a:t>
            </a:r>
            <a:r>
              <a:rPr lang="nb-NO" dirty="0" smtClean="0"/>
              <a:t>(klimaregnskap) og </a:t>
            </a:r>
            <a:r>
              <a:rPr lang="nb-NO" dirty="0"/>
              <a:t>øke verdiskapingen i </a:t>
            </a:r>
            <a:r>
              <a:rPr lang="nb-NO" dirty="0" smtClean="0"/>
              <a:t>regionen</a:t>
            </a:r>
            <a:endParaRPr lang="nb-NO" dirty="0"/>
          </a:p>
          <a:p>
            <a:pPr lvl="1">
              <a:lnSpc>
                <a:spcPct val="150000"/>
              </a:lnSpc>
            </a:pPr>
            <a:endParaRPr lang="nb-NO" dirty="0"/>
          </a:p>
        </p:txBody>
      </p:sp>
      <p:pic>
        <p:nvPicPr>
          <p:cNvPr id="5" name="Bild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292" y="186756"/>
            <a:ext cx="2584193" cy="24363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3791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3356720" y="119646"/>
            <a:ext cx="8440034" cy="1368171"/>
          </a:xfrm>
        </p:spPr>
        <p:txBody>
          <a:bodyPr>
            <a:normAutofit/>
          </a:bodyPr>
          <a:lstStyle/>
          <a:p>
            <a:r>
              <a:rPr lang="nb-NO" dirty="0" smtClean="0"/>
              <a:t>Klimapartnere Agder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831272" y="1690255"/>
            <a:ext cx="10344727" cy="4673600"/>
          </a:xfrm>
        </p:spPr>
        <p:txBody>
          <a:bodyPr>
            <a:normAutofit fontScale="70000" lnSpcReduction="20000"/>
          </a:bodyPr>
          <a:lstStyle/>
          <a:p>
            <a:pPr marL="180000" lvl="1" indent="0">
              <a:lnSpc>
                <a:spcPct val="150000"/>
              </a:lnSpc>
              <a:buNone/>
            </a:pPr>
            <a:r>
              <a:rPr lang="nb-NO" dirty="0"/>
              <a:t> </a:t>
            </a:r>
            <a:r>
              <a:rPr lang="nb-NO" dirty="0" smtClean="0"/>
              <a:t>			   </a:t>
            </a:r>
          </a:p>
          <a:p>
            <a:pPr marL="180000" lvl="1" indent="0">
              <a:lnSpc>
                <a:spcPct val="150000"/>
              </a:lnSpc>
              <a:buNone/>
            </a:pPr>
            <a:endParaRPr lang="nb-NO" dirty="0" smtClean="0"/>
          </a:p>
          <a:p>
            <a:pPr marL="180000" lvl="1" indent="0">
              <a:lnSpc>
                <a:spcPct val="150000"/>
              </a:lnSpc>
              <a:buNone/>
            </a:pPr>
            <a:r>
              <a:rPr lang="nb-NO" dirty="0" smtClean="0"/>
              <a:t>Tar partnerskapet på alvor</a:t>
            </a:r>
          </a:p>
          <a:p>
            <a:pPr lvl="1">
              <a:lnSpc>
                <a:spcPct val="150000"/>
              </a:lnSpc>
              <a:buFontTx/>
              <a:buChar char="-"/>
            </a:pPr>
            <a:r>
              <a:rPr lang="nb-NO" dirty="0" smtClean="0"/>
              <a:t>Koblende - døråpner</a:t>
            </a:r>
          </a:p>
          <a:p>
            <a:pPr lvl="1">
              <a:lnSpc>
                <a:spcPct val="150000"/>
              </a:lnSpc>
              <a:buFontTx/>
              <a:buChar char="-"/>
            </a:pPr>
            <a:r>
              <a:rPr lang="nb-NO" dirty="0" smtClean="0"/>
              <a:t>Drivende – fra ord til handling</a:t>
            </a:r>
          </a:p>
          <a:p>
            <a:pPr lvl="1">
              <a:lnSpc>
                <a:spcPct val="150000"/>
              </a:lnSpc>
              <a:buFontTx/>
              <a:buChar char="-"/>
            </a:pPr>
            <a:r>
              <a:rPr lang="nb-NO" dirty="0" smtClean="0"/>
              <a:t>Verdiskapende – samarbeid og kompetansedeling (klimapartnereagder.no m.m.)</a:t>
            </a:r>
          </a:p>
          <a:p>
            <a:pPr marL="180000" lvl="1" indent="0">
              <a:lnSpc>
                <a:spcPct val="150000"/>
              </a:lnSpc>
              <a:buNone/>
            </a:pPr>
            <a:endParaRPr lang="nb-NO" dirty="0" smtClean="0"/>
          </a:p>
          <a:p>
            <a:pPr marL="180000" lvl="1" indent="0">
              <a:lnSpc>
                <a:spcPct val="150000"/>
              </a:lnSpc>
              <a:buNone/>
            </a:pPr>
            <a:r>
              <a:rPr lang="nb-NO" dirty="0" smtClean="0"/>
              <a:t>Hovedsatsningsområder: </a:t>
            </a:r>
          </a:p>
          <a:p>
            <a:pPr marL="180000" lvl="1" indent="0">
              <a:lnSpc>
                <a:spcPct val="150000"/>
              </a:lnSpc>
              <a:buNone/>
            </a:pPr>
            <a:r>
              <a:rPr lang="nb-NO" dirty="0" smtClean="0"/>
              <a:t>1) elektrifisering – Electric Region Agder (electricregionagder.com)</a:t>
            </a:r>
            <a:endParaRPr lang="nb-NO" dirty="0"/>
          </a:p>
          <a:p>
            <a:pPr marL="180000" lvl="1" indent="0">
              <a:lnSpc>
                <a:spcPct val="150000"/>
              </a:lnSpc>
              <a:buNone/>
            </a:pPr>
            <a:r>
              <a:rPr lang="nb-NO" dirty="0" smtClean="0"/>
              <a:t>2) grønne innkjøp</a:t>
            </a:r>
            <a:endParaRPr lang="nb-NO" dirty="0"/>
          </a:p>
        </p:txBody>
      </p:sp>
      <p:pic>
        <p:nvPicPr>
          <p:cNvPr id="5" name="Bild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292" y="186756"/>
            <a:ext cx="2584193" cy="24363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0660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3356720" y="119646"/>
            <a:ext cx="8440034" cy="1368171"/>
          </a:xfrm>
        </p:spPr>
        <p:txBody>
          <a:bodyPr>
            <a:normAutofit/>
          </a:bodyPr>
          <a:lstStyle/>
          <a:p>
            <a:r>
              <a:rPr lang="nb-NO" b="0" dirty="0"/>
              <a:t>Kommunen og Miljøfyrtårn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831272" y="1690255"/>
            <a:ext cx="10344727" cy="4673600"/>
          </a:xfrm>
        </p:spPr>
        <p:txBody>
          <a:bodyPr>
            <a:normAutofit/>
          </a:bodyPr>
          <a:lstStyle/>
          <a:p>
            <a:pPr marL="180000" lvl="1" indent="0">
              <a:lnSpc>
                <a:spcPct val="150000"/>
              </a:lnSpc>
              <a:buNone/>
            </a:pPr>
            <a:r>
              <a:rPr lang="nb-NO" dirty="0"/>
              <a:t> </a:t>
            </a:r>
            <a:r>
              <a:rPr lang="nb-NO" dirty="0" smtClean="0"/>
              <a:t>			 </a:t>
            </a:r>
          </a:p>
          <a:p>
            <a:pPr marL="180000" lvl="1" indent="0">
              <a:lnSpc>
                <a:spcPct val="150000"/>
              </a:lnSpc>
              <a:buNone/>
            </a:pPr>
            <a:endParaRPr lang="nb-NO" dirty="0" smtClean="0"/>
          </a:p>
          <a:p>
            <a:pPr>
              <a:lnSpc>
                <a:spcPct val="150000"/>
              </a:lnSpc>
            </a:pPr>
            <a:r>
              <a:rPr lang="nb-NO" u="sng" dirty="0" smtClean="0">
                <a:hlinkClick r:id="rId2"/>
              </a:rPr>
              <a:t>Sertifiser </a:t>
            </a:r>
            <a:r>
              <a:rPr lang="nb-NO" u="sng" dirty="0">
                <a:hlinkClick r:id="rId2"/>
              </a:rPr>
              <a:t>kommunen</a:t>
            </a:r>
            <a:r>
              <a:rPr lang="nb-NO" dirty="0" smtClean="0"/>
              <a:t>​</a:t>
            </a:r>
            <a:endParaRPr lang="nb-NO" dirty="0"/>
          </a:p>
          <a:p>
            <a:pPr fontAlgn="base">
              <a:lnSpc>
                <a:spcPct val="150000"/>
              </a:lnSpc>
            </a:pPr>
            <a:r>
              <a:rPr lang="nb-NO" u="sng" dirty="0" smtClean="0">
                <a:hlinkClick r:id="rId3"/>
              </a:rPr>
              <a:t>Politisk </a:t>
            </a:r>
            <a:r>
              <a:rPr lang="nb-NO" u="sng" dirty="0">
                <a:hlinkClick r:id="rId3"/>
              </a:rPr>
              <a:t>arbeid</a:t>
            </a:r>
            <a:r>
              <a:rPr lang="nb-NO" dirty="0" smtClean="0"/>
              <a:t>​</a:t>
            </a:r>
            <a:endParaRPr lang="nb-NO" dirty="0"/>
          </a:p>
          <a:p>
            <a:pPr fontAlgn="base">
              <a:lnSpc>
                <a:spcPct val="150000"/>
              </a:lnSpc>
            </a:pPr>
            <a:r>
              <a:rPr lang="nb-NO" dirty="0"/>
              <a:t>Miljøledelse</a:t>
            </a:r>
            <a:r>
              <a:rPr lang="en-US" dirty="0" smtClean="0"/>
              <a:t>​</a:t>
            </a:r>
            <a:endParaRPr lang="nb-NO" dirty="0"/>
          </a:p>
          <a:p>
            <a:pPr fontAlgn="base">
              <a:lnSpc>
                <a:spcPct val="150000"/>
              </a:lnSpc>
            </a:pPr>
            <a:r>
              <a:rPr lang="nb-NO" dirty="0"/>
              <a:t>Pågående prosjekter og videre </a:t>
            </a:r>
            <a:r>
              <a:rPr lang="nb-NO" dirty="0" smtClean="0"/>
              <a:t>satsning</a:t>
            </a:r>
            <a:endParaRPr lang="nb-NO" dirty="0"/>
          </a:p>
        </p:txBody>
      </p:sp>
      <p:pic>
        <p:nvPicPr>
          <p:cNvPr id="5" name="Bild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5292" y="186756"/>
            <a:ext cx="2584193" cy="24363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271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5193" y="3029102"/>
            <a:ext cx="11052007" cy="1368171"/>
          </a:xfrm>
        </p:spPr>
        <p:txBody>
          <a:bodyPr>
            <a:normAutofit fontScale="90000"/>
          </a:bodyPr>
          <a:lstStyle/>
          <a:p>
            <a:r>
              <a:rPr lang="nb-NO" dirty="0" smtClean="0"/>
              <a:t>Fremtiden skapes nå og den er elektrisk </a:t>
            </a:r>
            <a:endParaRPr lang="nb-NO" dirty="0"/>
          </a:p>
        </p:txBody>
      </p:sp>
      <p:pic>
        <p:nvPicPr>
          <p:cNvPr id="5" name="Bild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20274" y="316065"/>
            <a:ext cx="2584193" cy="24363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4408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Klimapartnere">
      <a:dk1>
        <a:sysClr val="windowText" lastClr="000000"/>
      </a:dk1>
      <a:lt1>
        <a:sysClr val="window" lastClr="FFFFFF"/>
      </a:lt1>
      <a:dk2>
        <a:srgbClr val="464EA3"/>
      </a:dk2>
      <a:lt2>
        <a:srgbClr val="E7E6E6"/>
      </a:lt2>
      <a:accent1>
        <a:srgbClr val="464EA3"/>
      </a:accent1>
      <a:accent2>
        <a:srgbClr val="29B09D"/>
      </a:accent2>
      <a:accent3>
        <a:srgbClr val="F19459"/>
      </a:accent3>
      <a:accent4>
        <a:srgbClr val="FCCD6C"/>
      </a:accent4>
      <a:accent5>
        <a:srgbClr val="ACDAE9"/>
      </a:accent5>
      <a:accent6>
        <a:srgbClr val="F8BEA3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PTmal_Klimapartnere_16_9.potx" id="{2F0B0C3C-3F6A-4552-BC52-362A45B4946C}" vid="{FC7C02BA-A746-426C-A83F-044B218E24E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Office-tema</Template>
  <TotalTime>1170</TotalTime>
  <Words>129</Words>
  <Application>Microsoft Office PowerPoint</Application>
  <PresentationFormat>Widescreen</PresentationFormat>
  <Paragraphs>26</Paragraphs>
  <Slides>4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1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4</vt:i4>
      </vt:variant>
    </vt:vector>
  </HeadingPairs>
  <TitlesOfParts>
    <vt:vector size="6" baseType="lpstr">
      <vt:lpstr>Arial</vt:lpstr>
      <vt:lpstr>Office-tema</vt:lpstr>
      <vt:lpstr>Norges viktigste partnerskap</vt:lpstr>
      <vt:lpstr>Klimapartnere Agder</vt:lpstr>
      <vt:lpstr>Kommunen og Miljøfyrtårn</vt:lpstr>
      <vt:lpstr>Fremtiden skapes nå og den er elektrisk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Maren Røysland Berg</dc:creator>
  <cp:lastModifiedBy>Solheim, Kamilla</cp:lastModifiedBy>
  <cp:revision>54</cp:revision>
  <dcterms:created xsi:type="dcterms:W3CDTF">2019-08-05T08:36:12Z</dcterms:created>
  <dcterms:modified xsi:type="dcterms:W3CDTF">2020-08-27T11:18:33Z</dcterms:modified>
</cp:coreProperties>
</file>