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19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44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0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0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54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18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38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48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27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30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71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54F8-7D31-4E39-939F-03EBF16C38FE}" type="datetimeFigureOut">
              <a:rPr lang="nb-NO" smtClean="0"/>
              <a:t>26.04.2021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C1BF-E4F9-4467-9D99-63ED71C873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73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/>
        </p:nvGrpSpPr>
        <p:grpSpPr>
          <a:xfrm>
            <a:off x="341508" y="786063"/>
            <a:ext cx="10712158" cy="4957011"/>
            <a:chOff x="341508" y="786063"/>
            <a:chExt cx="10712158" cy="4957011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508" y="786063"/>
              <a:ext cx="7880071" cy="4957011"/>
            </a:xfrm>
            <a:prstGeom prst="rect">
              <a:avLst/>
            </a:prstGeom>
          </p:spPr>
        </p:pic>
        <p:sp>
          <p:nvSpPr>
            <p:cNvPr id="12" name="Frihåndsform 11"/>
            <p:cNvSpPr/>
            <p:nvPr/>
          </p:nvSpPr>
          <p:spPr>
            <a:xfrm>
              <a:off x="5286270" y="3479124"/>
              <a:ext cx="117392" cy="422308"/>
            </a:xfrm>
            <a:custGeom>
              <a:avLst/>
              <a:gdLst>
                <a:gd name="connsiteX0" fmla="*/ 18706 w 133006"/>
                <a:gd name="connsiteY0" fmla="*/ 466725 h 466725"/>
                <a:gd name="connsiteX1" fmla="*/ 9181 w 133006"/>
                <a:gd name="connsiteY1" fmla="*/ 133350 h 466725"/>
                <a:gd name="connsiteX2" fmla="*/ 133006 w 133006"/>
                <a:gd name="connsiteY2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06" h="466725">
                  <a:moveTo>
                    <a:pt x="18706" y="466725"/>
                  </a:moveTo>
                  <a:cubicBezTo>
                    <a:pt x="4418" y="338931"/>
                    <a:pt x="-9869" y="211137"/>
                    <a:pt x="9181" y="133350"/>
                  </a:cubicBezTo>
                  <a:cubicBezTo>
                    <a:pt x="28231" y="55563"/>
                    <a:pt x="117131" y="23812"/>
                    <a:pt x="133006" y="0"/>
                  </a:cubicBezTo>
                </a:path>
              </a:pathLst>
            </a:custGeom>
            <a:noFill/>
            <a:ln w="666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3" name="Rett linje 12"/>
            <p:cNvCxnSpPr/>
            <p:nvPr/>
          </p:nvCxnSpPr>
          <p:spPr>
            <a:xfrm>
              <a:off x="6685364" y="3524938"/>
              <a:ext cx="502787" cy="2484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Sylinder 15"/>
            <p:cNvSpPr txBox="1"/>
            <p:nvPr/>
          </p:nvSpPr>
          <p:spPr>
            <a:xfrm>
              <a:off x="2938830" y="2334581"/>
              <a:ext cx="2143749" cy="6683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400" dirty="0" smtClean="0">
                  <a:solidFill>
                    <a:schemeClr val="accent1"/>
                  </a:solidFill>
                </a:rPr>
                <a:t>Parkerings fjellhall med etasjeskiller og 2 plan, til sammen ca 250 plasser</a:t>
              </a:r>
              <a:endParaRPr lang="nb-NO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Rett pilkobling 16"/>
            <p:cNvCxnSpPr/>
            <p:nvPr/>
          </p:nvCxnSpPr>
          <p:spPr>
            <a:xfrm>
              <a:off x="4010704" y="3029102"/>
              <a:ext cx="1373788" cy="398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Sylinder 17"/>
            <p:cNvSpPr txBox="1"/>
            <p:nvPr/>
          </p:nvSpPr>
          <p:spPr>
            <a:xfrm>
              <a:off x="3982002" y="4250751"/>
              <a:ext cx="1031551" cy="4177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dirty="0" smtClean="0">
                  <a:solidFill>
                    <a:schemeClr val="accent1"/>
                  </a:solidFill>
                </a:rPr>
                <a:t>Tilførsel tunnel ca 30 meter</a:t>
              </a:r>
              <a:endParaRPr lang="nb-NO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Rett pilkobling 18"/>
            <p:cNvCxnSpPr/>
            <p:nvPr/>
          </p:nvCxnSpPr>
          <p:spPr>
            <a:xfrm flipV="1">
              <a:off x="4482595" y="3817536"/>
              <a:ext cx="788492" cy="37261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Sylinder 19"/>
            <p:cNvSpPr txBox="1"/>
            <p:nvPr/>
          </p:nvSpPr>
          <p:spPr>
            <a:xfrm>
              <a:off x="6321320" y="2606846"/>
              <a:ext cx="18180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dirty="0" smtClean="0">
                  <a:solidFill>
                    <a:schemeClr val="accent1"/>
                  </a:solidFill>
                </a:rPr>
                <a:t>Gang og rømningsvei ca 50 meter</a:t>
              </a:r>
              <a:endParaRPr lang="nb-NO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Rett pilkobling 20"/>
            <p:cNvCxnSpPr/>
            <p:nvPr/>
          </p:nvCxnSpPr>
          <p:spPr>
            <a:xfrm flipH="1">
              <a:off x="6891907" y="3068511"/>
              <a:ext cx="296243" cy="39832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Sylinder 23"/>
            <p:cNvSpPr txBox="1"/>
            <p:nvPr/>
          </p:nvSpPr>
          <p:spPr>
            <a:xfrm>
              <a:off x="5286270" y="1741088"/>
              <a:ext cx="2143749" cy="4734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400" dirty="0" smtClean="0">
                  <a:solidFill>
                    <a:schemeClr val="accent1"/>
                  </a:solidFill>
                </a:rPr>
                <a:t>Nødvendig Fjellsikring før utbygging</a:t>
              </a:r>
              <a:endParaRPr lang="nb-NO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Rett pilkobling 24"/>
            <p:cNvCxnSpPr/>
            <p:nvPr/>
          </p:nvCxnSpPr>
          <p:spPr>
            <a:xfrm flipH="1">
              <a:off x="5874446" y="2220880"/>
              <a:ext cx="446874" cy="9486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ktangel 30"/>
            <p:cNvSpPr/>
            <p:nvPr/>
          </p:nvSpPr>
          <p:spPr>
            <a:xfrm>
              <a:off x="5055101" y="3127504"/>
              <a:ext cx="2201710" cy="200267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5382079" y="3214671"/>
              <a:ext cx="1672444" cy="31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7" name="Bild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2488" y="2984404"/>
              <a:ext cx="1355975" cy="386143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8122" y="786063"/>
              <a:ext cx="2592804" cy="1728536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5898" y="2783520"/>
              <a:ext cx="2627768" cy="1731316"/>
            </a:xfrm>
            <a:prstGeom prst="rect">
              <a:avLst/>
            </a:prstGeom>
          </p:spPr>
        </p:pic>
      </p:grpSp>
      <p:sp>
        <p:nvSpPr>
          <p:cNvPr id="26" name="TekstSylinder 25"/>
          <p:cNvSpPr txBox="1"/>
          <p:nvPr/>
        </p:nvSpPr>
        <p:spPr>
          <a:xfrm>
            <a:off x="1957622" y="251224"/>
            <a:ext cx="823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Parkering </a:t>
            </a:r>
            <a:r>
              <a:rPr lang="nb-NO" dirty="0" smtClean="0"/>
              <a:t>Urheia med Inngang Baptistkirka (Hall med 2 etasjer 250 P-plasser)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11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2042497" y="141404"/>
            <a:ext cx="8222857" cy="64633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Parkering </a:t>
            </a:r>
            <a:r>
              <a:rPr lang="nb-NO" dirty="0" smtClean="0"/>
              <a:t>i fjell under videfjellveien &amp; Vardeveien</a:t>
            </a:r>
          </a:p>
          <a:p>
            <a:pPr algn="ctr"/>
            <a:r>
              <a:rPr lang="nb-NO" i="1" dirty="0" smtClean="0"/>
              <a:t>Med innkjørsel Pærehanen / </a:t>
            </a:r>
            <a:r>
              <a:rPr lang="nb-NO" i="1" dirty="0" err="1" smtClean="0"/>
              <a:t>Enghaven</a:t>
            </a:r>
            <a:r>
              <a:rPr lang="nb-NO" i="1" dirty="0" smtClean="0"/>
              <a:t> (174 plasser men kan utvides </a:t>
            </a:r>
            <a:r>
              <a:rPr lang="nb-NO" i="1" smtClean="0"/>
              <a:t>mot </a:t>
            </a:r>
            <a:r>
              <a:rPr lang="nb-NO" i="1" smtClean="0"/>
              <a:t>Flisvika</a:t>
            </a:r>
            <a:r>
              <a:rPr lang="nb-NO" i="1" dirty="0" smtClean="0"/>
              <a:t>)</a:t>
            </a:r>
            <a:endParaRPr lang="nb-NO" i="1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844" y="1007169"/>
            <a:ext cx="2699057" cy="275889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844" y="3838254"/>
            <a:ext cx="2699057" cy="2648388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692953" y="1069020"/>
            <a:ext cx="8282605" cy="5010938"/>
            <a:chOff x="692953" y="1069020"/>
            <a:chExt cx="9603572" cy="5471228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953" y="1069020"/>
              <a:ext cx="9603572" cy="5471228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7732" y="1853512"/>
              <a:ext cx="7454145" cy="3990528"/>
            </a:xfrm>
            <a:prstGeom prst="rect">
              <a:avLst/>
            </a:prstGeom>
          </p:spPr>
        </p:pic>
        <p:cxnSp>
          <p:nvCxnSpPr>
            <p:cNvPr id="10" name="Rett pilkobling 9"/>
            <p:cNvCxnSpPr/>
            <p:nvPr/>
          </p:nvCxnSpPr>
          <p:spPr>
            <a:xfrm>
              <a:off x="2653601" y="1999140"/>
              <a:ext cx="6939" cy="211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kobling 10"/>
            <p:cNvCxnSpPr/>
            <p:nvPr/>
          </p:nvCxnSpPr>
          <p:spPr>
            <a:xfrm flipV="1">
              <a:off x="2768705" y="2018628"/>
              <a:ext cx="0" cy="185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kobling 11"/>
            <p:cNvCxnSpPr/>
            <p:nvPr/>
          </p:nvCxnSpPr>
          <p:spPr>
            <a:xfrm flipH="1">
              <a:off x="9141240" y="3661272"/>
              <a:ext cx="180404" cy="1237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12"/>
            <p:cNvCxnSpPr/>
            <p:nvPr/>
          </p:nvCxnSpPr>
          <p:spPr>
            <a:xfrm flipV="1">
              <a:off x="9217565" y="3736875"/>
              <a:ext cx="187344" cy="103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29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e 46"/>
          <p:cNvGrpSpPr/>
          <p:nvPr/>
        </p:nvGrpSpPr>
        <p:grpSpPr>
          <a:xfrm>
            <a:off x="1981200" y="114300"/>
            <a:ext cx="8636773" cy="6743699"/>
            <a:chOff x="1981200" y="114300"/>
            <a:chExt cx="8636773" cy="6743699"/>
          </a:xfrm>
        </p:grpSpPr>
        <p:grpSp>
          <p:nvGrpSpPr>
            <p:cNvPr id="45" name="Gruppe 44"/>
            <p:cNvGrpSpPr/>
            <p:nvPr/>
          </p:nvGrpSpPr>
          <p:grpSpPr>
            <a:xfrm>
              <a:off x="1981200" y="114300"/>
              <a:ext cx="8477910" cy="6743699"/>
              <a:chOff x="1138129" y="-406400"/>
              <a:chExt cx="9320981" cy="7264399"/>
            </a:xfrm>
          </p:grpSpPr>
          <p:pic>
            <p:nvPicPr>
              <p:cNvPr id="4" name="Bilde 3"/>
              <p:cNvPicPr>
                <a:picLocks noChangeAspect="1"/>
              </p:cNvPicPr>
              <p:nvPr/>
            </p:nvPicPr>
            <p:blipFill rotWithShape="1">
              <a:blip r:embed="rId2"/>
              <a:srcRect l="52695" t="6344" r="11176" b="4480"/>
              <a:stretch/>
            </p:blipFill>
            <p:spPr>
              <a:xfrm>
                <a:off x="1138129" y="-43966"/>
                <a:ext cx="9320981" cy="6901965"/>
              </a:xfrm>
              <a:prstGeom prst="rect">
                <a:avLst/>
              </a:prstGeom>
            </p:spPr>
          </p:pic>
          <p:sp>
            <p:nvSpPr>
              <p:cNvPr id="6" name="Ellipse 5"/>
              <p:cNvSpPr/>
              <p:nvPr/>
            </p:nvSpPr>
            <p:spPr>
              <a:xfrm>
                <a:off x="4511087" y="1567644"/>
                <a:ext cx="2605177" cy="251028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3812874" y="914400"/>
                <a:ext cx="3891109" cy="383875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3141684" y="288568"/>
                <a:ext cx="5225940" cy="50809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2501900" y="-406400"/>
                <a:ext cx="6527472" cy="651510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kstSylinder 9"/>
              <p:cNvSpPr txBox="1"/>
              <p:nvPr/>
            </p:nvSpPr>
            <p:spPr>
              <a:xfrm>
                <a:off x="6341846" y="2697261"/>
                <a:ext cx="690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m</a:t>
                </a: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kstSylinder 10"/>
              <p:cNvSpPr txBox="1"/>
              <p:nvPr/>
            </p:nvSpPr>
            <p:spPr>
              <a:xfrm>
                <a:off x="7013036" y="2722659"/>
                <a:ext cx="690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nb-NO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00 m</a:t>
                </a: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kstSylinder 11"/>
              <p:cNvSpPr txBox="1"/>
              <p:nvPr/>
            </p:nvSpPr>
            <p:spPr>
              <a:xfrm>
                <a:off x="7651096" y="2714820"/>
                <a:ext cx="690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300 m</a:t>
                </a: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kstSylinder 12"/>
              <p:cNvSpPr txBox="1"/>
              <p:nvPr/>
            </p:nvSpPr>
            <p:spPr>
              <a:xfrm>
                <a:off x="8296705" y="2740222"/>
                <a:ext cx="690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400 m</a:t>
                </a: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kstSylinder 13"/>
              <p:cNvSpPr txBox="1"/>
              <p:nvPr/>
            </p:nvSpPr>
            <p:spPr>
              <a:xfrm>
                <a:off x="8978209" y="2714820"/>
                <a:ext cx="6909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kumimoji="0" lang="nb-NO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00 m</a:t>
                </a:r>
                <a:endPara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Stjerne med 5 tagger 14"/>
              <p:cNvSpPr/>
              <p:nvPr/>
            </p:nvSpPr>
            <p:spPr>
              <a:xfrm>
                <a:off x="5665972" y="2706908"/>
                <a:ext cx="239746" cy="196849"/>
              </a:xfrm>
              <a:prstGeom prst="star5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ihåndsform 15"/>
              <p:cNvSpPr/>
              <p:nvPr/>
            </p:nvSpPr>
            <p:spPr>
              <a:xfrm>
                <a:off x="2933700" y="4241800"/>
                <a:ext cx="406400" cy="319792"/>
              </a:xfrm>
              <a:custGeom>
                <a:avLst/>
                <a:gdLst>
                  <a:gd name="connsiteX0" fmla="*/ 50800 w 406400"/>
                  <a:gd name="connsiteY0" fmla="*/ 50800 h 482600"/>
                  <a:gd name="connsiteX1" fmla="*/ 317500 w 406400"/>
                  <a:gd name="connsiteY1" fmla="*/ 0 h 482600"/>
                  <a:gd name="connsiteX2" fmla="*/ 393700 w 406400"/>
                  <a:gd name="connsiteY2" fmla="*/ 25400 h 482600"/>
                  <a:gd name="connsiteX3" fmla="*/ 393700 w 406400"/>
                  <a:gd name="connsiteY3" fmla="*/ 177800 h 482600"/>
                  <a:gd name="connsiteX4" fmla="*/ 406400 w 406400"/>
                  <a:gd name="connsiteY4" fmla="*/ 368300 h 482600"/>
                  <a:gd name="connsiteX5" fmla="*/ 355600 w 406400"/>
                  <a:gd name="connsiteY5" fmla="*/ 482600 h 482600"/>
                  <a:gd name="connsiteX6" fmla="*/ 203200 w 406400"/>
                  <a:gd name="connsiteY6" fmla="*/ 469900 h 482600"/>
                  <a:gd name="connsiteX7" fmla="*/ 76200 w 406400"/>
                  <a:gd name="connsiteY7" fmla="*/ 431800 h 482600"/>
                  <a:gd name="connsiteX8" fmla="*/ 0 w 406400"/>
                  <a:gd name="connsiteY8" fmla="*/ 152400 h 482600"/>
                  <a:gd name="connsiteX9" fmla="*/ 50800 w 406400"/>
                  <a:gd name="connsiteY9" fmla="*/ 508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00" h="482600">
                    <a:moveTo>
                      <a:pt x="50800" y="50800"/>
                    </a:moveTo>
                    <a:lnTo>
                      <a:pt x="317500" y="0"/>
                    </a:lnTo>
                    <a:lnTo>
                      <a:pt x="393700" y="25400"/>
                    </a:lnTo>
                    <a:lnTo>
                      <a:pt x="393700" y="177800"/>
                    </a:lnTo>
                    <a:lnTo>
                      <a:pt x="406400" y="368300"/>
                    </a:lnTo>
                    <a:lnTo>
                      <a:pt x="355600" y="482600"/>
                    </a:lnTo>
                    <a:lnTo>
                      <a:pt x="203200" y="469900"/>
                    </a:lnTo>
                    <a:lnTo>
                      <a:pt x="76200" y="431800"/>
                    </a:lnTo>
                    <a:lnTo>
                      <a:pt x="0" y="152400"/>
                    </a:lnTo>
                    <a:lnTo>
                      <a:pt x="50800" y="5080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ihåndsform 20"/>
              <p:cNvSpPr/>
              <p:nvPr/>
            </p:nvSpPr>
            <p:spPr>
              <a:xfrm>
                <a:off x="4191000" y="4216400"/>
                <a:ext cx="1189546" cy="194064"/>
              </a:xfrm>
              <a:custGeom>
                <a:avLst/>
                <a:gdLst>
                  <a:gd name="connsiteX0" fmla="*/ 0 w 1524000"/>
                  <a:gd name="connsiteY0" fmla="*/ 101600 h 165100"/>
                  <a:gd name="connsiteX1" fmla="*/ 685800 w 1524000"/>
                  <a:gd name="connsiteY1" fmla="*/ 63500 h 165100"/>
                  <a:gd name="connsiteX2" fmla="*/ 1231900 w 1524000"/>
                  <a:gd name="connsiteY2" fmla="*/ 25400 h 165100"/>
                  <a:gd name="connsiteX3" fmla="*/ 1511300 w 1524000"/>
                  <a:gd name="connsiteY3" fmla="*/ 0 h 165100"/>
                  <a:gd name="connsiteX4" fmla="*/ 1524000 w 1524000"/>
                  <a:gd name="connsiteY4" fmla="*/ 114300 h 165100"/>
                  <a:gd name="connsiteX5" fmla="*/ 952500 w 1524000"/>
                  <a:gd name="connsiteY5" fmla="*/ 152400 h 165100"/>
                  <a:gd name="connsiteX6" fmla="*/ 508000 w 1524000"/>
                  <a:gd name="connsiteY6" fmla="*/ 165100 h 165100"/>
                  <a:gd name="connsiteX7" fmla="*/ 38100 w 1524000"/>
                  <a:gd name="connsiteY7" fmla="*/ 165100 h 165100"/>
                  <a:gd name="connsiteX8" fmla="*/ 0 w 1524000"/>
                  <a:gd name="connsiteY8" fmla="*/ 10160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0" h="165100">
                    <a:moveTo>
                      <a:pt x="0" y="101600"/>
                    </a:moveTo>
                    <a:lnTo>
                      <a:pt x="685800" y="63500"/>
                    </a:lnTo>
                    <a:lnTo>
                      <a:pt x="1231900" y="25400"/>
                    </a:lnTo>
                    <a:lnTo>
                      <a:pt x="1511300" y="0"/>
                    </a:lnTo>
                    <a:lnTo>
                      <a:pt x="1524000" y="114300"/>
                    </a:lnTo>
                    <a:lnTo>
                      <a:pt x="952500" y="152400"/>
                    </a:lnTo>
                    <a:lnTo>
                      <a:pt x="508000" y="165100"/>
                    </a:lnTo>
                    <a:lnTo>
                      <a:pt x="38100" y="165100"/>
                    </a:lnTo>
                    <a:lnTo>
                      <a:pt x="0" y="10160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4220606" y="4181330"/>
                <a:ext cx="1159939" cy="273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5/6.Hasdalgata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2387803" y="4307676"/>
                <a:ext cx="1903756" cy="273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9.Christian Bil Parkeringshus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kstSylinder 23"/>
              <p:cNvSpPr txBox="1"/>
              <p:nvPr/>
            </p:nvSpPr>
            <p:spPr>
              <a:xfrm>
                <a:off x="4192610" y="3685544"/>
                <a:ext cx="64152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Fløyheia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Frihåndsform 2"/>
              <p:cNvSpPr/>
              <p:nvPr/>
            </p:nvSpPr>
            <p:spPr>
              <a:xfrm>
                <a:off x="5086350" y="2162175"/>
                <a:ext cx="838200" cy="228600"/>
              </a:xfrm>
              <a:custGeom>
                <a:avLst/>
                <a:gdLst>
                  <a:gd name="connsiteX0" fmla="*/ 0 w 838200"/>
                  <a:gd name="connsiteY0" fmla="*/ 228600 h 228600"/>
                  <a:gd name="connsiteX1" fmla="*/ 171450 w 838200"/>
                  <a:gd name="connsiteY1" fmla="*/ 9525 h 228600"/>
                  <a:gd name="connsiteX2" fmla="*/ 838200 w 838200"/>
                  <a:gd name="connsiteY2" fmla="*/ 0 h 228600"/>
                  <a:gd name="connsiteX3" fmla="*/ 828675 w 838200"/>
                  <a:gd name="connsiteY3" fmla="*/ 104775 h 228600"/>
                  <a:gd name="connsiteX4" fmla="*/ 190500 w 838200"/>
                  <a:gd name="connsiteY4" fmla="*/ 133350 h 228600"/>
                  <a:gd name="connsiteX5" fmla="*/ 0 w 838200"/>
                  <a:gd name="connsiteY5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228600">
                    <a:moveTo>
                      <a:pt x="0" y="228600"/>
                    </a:moveTo>
                    <a:lnTo>
                      <a:pt x="171450" y="9525"/>
                    </a:lnTo>
                    <a:lnTo>
                      <a:pt x="838200" y="0"/>
                    </a:lnTo>
                    <a:lnTo>
                      <a:pt x="828675" y="104775"/>
                    </a:lnTo>
                    <a:lnTo>
                      <a:pt x="190500" y="13335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" name="Ellipse 4"/>
              <p:cNvSpPr/>
              <p:nvPr/>
            </p:nvSpPr>
            <p:spPr>
              <a:xfrm>
                <a:off x="5169726" y="2251077"/>
                <a:ext cx="1223282" cy="115594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kstSylinder 25"/>
              <p:cNvSpPr txBox="1"/>
              <p:nvPr/>
            </p:nvSpPr>
            <p:spPr>
              <a:xfrm>
                <a:off x="5265299" y="2069801"/>
                <a:ext cx="883320" cy="273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1/2.</a:t>
                </a:r>
                <a:r>
                  <a:rPr kumimoji="0" lang="nb-NO" sz="105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Urheia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ihåndsform 28"/>
              <p:cNvSpPr/>
              <p:nvPr/>
            </p:nvSpPr>
            <p:spPr>
              <a:xfrm>
                <a:off x="5362575" y="4362450"/>
                <a:ext cx="723900" cy="609600"/>
              </a:xfrm>
              <a:custGeom>
                <a:avLst/>
                <a:gdLst>
                  <a:gd name="connsiteX0" fmla="*/ 0 w 723900"/>
                  <a:gd name="connsiteY0" fmla="*/ 28575 h 609600"/>
                  <a:gd name="connsiteX1" fmla="*/ 104775 w 723900"/>
                  <a:gd name="connsiteY1" fmla="*/ 609600 h 609600"/>
                  <a:gd name="connsiteX2" fmla="*/ 209550 w 723900"/>
                  <a:gd name="connsiteY2" fmla="*/ 561975 h 609600"/>
                  <a:gd name="connsiteX3" fmla="*/ 114300 w 723900"/>
                  <a:gd name="connsiteY3" fmla="*/ 266700 h 609600"/>
                  <a:gd name="connsiteX4" fmla="*/ 723900 w 723900"/>
                  <a:gd name="connsiteY4" fmla="*/ 219075 h 609600"/>
                  <a:gd name="connsiteX5" fmla="*/ 685800 w 723900"/>
                  <a:gd name="connsiteY5" fmla="*/ 123825 h 609600"/>
                  <a:gd name="connsiteX6" fmla="*/ 161925 w 723900"/>
                  <a:gd name="connsiteY6" fmla="*/ 171450 h 609600"/>
                  <a:gd name="connsiteX7" fmla="*/ 85725 w 723900"/>
                  <a:gd name="connsiteY7" fmla="*/ 0 h 609600"/>
                  <a:gd name="connsiteX8" fmla="*/ 0 w 723900"/>
                  <a:gd name="connsiteY8" fmla="*/ 28575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3900" h="609600">
                    <a:moveTo>
                      <a:pt x="0" y="28575"/>
                    </a:moveTo>
                    <a:lnTo>
                      <a:pt x="104775" y="609600"/>
                    </a:lnTo>
                    <a:lnTo>
                      <a:pt x="209550" y="561975"/>
                    </a:lnTo>
                    <a:lnTo>
                      <a:pt x="114300" y="266700"/>
                    </a:lnTo>
                    <a:lnTo>
                      <a:pt x="723900" y="219075"/>
                    </a:lnTo>
                    <a:lnTo>
                      <a:pt x="685800" y="123825"/>
                    </a:lnTo>
                    <a:lnTo>
                      <a:pt x="161925" y="171450"/>
                    </a:lnTo>
                    <a:lnTo>
                      <a:pt x="85725" y="0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0" name="TekstSylinder 29"/>
              <p:cNvSpPr txBox="1"/>
              <p:nvPr/>
            </p:nvSpPr>
            <p:spPr>
              <a:xfrm>
                <a:off x="5145030" y="4441068"/>
                <a:ext cx="1337289" cy="273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 Pærehagen fjell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ihåndsform 30"/>
              <p:cNvSpPr/>
              <p:nvPr/>
            </p:nvSpPr>
            <p:spPr>
              <a:xfrm>
                <a:off x="2828925" y="2819400"/>
                <a:ext cx="704850" cy="304800"/>
              </a:xfrm>
              <a:custGeom>
                <a:avLst/>
                <a:gdLst>
                  <a:gd name="connsiteX0" fmla="*/ 19050 w 704850"/>
                  <a:gd name="connsiteY0" fmla="*/ 19050 h 304800"/>
                  <a:gd name="connsiteX1" fmla="*/ 704850 w 704850"/>
                  <a:gd name="connsiteY1" fmla="*/ 0 h 304800"/>
                  <a:gd name="connsiteX2" fmla="*/ 676275 w 704850"/>
                  <a:gd name="connsiteY2" fmla="*/ 180975 h 304800"/>
                  <a:gd name="connsiteX3" fmla="*/ 476250 w 704850"/>
                  <a:gd name="connsiteY3" fmla="*/ 304800 h 304800"/>
                  <a:gd name="connsiteX4" fmla="*/ 276225 w 704850"/>
                  <a:gd name="connsiteY4" fmla="*/ 276225 h 304800"/>
                  <a:gd name="connsiteX5" fmla="*/ 257175 w 704850"/>
                  <a:gd name="connsiteY5" fmla="*/ 180975 h 304800"/>
                  <a:gd name="connsiteX6" fmla="*/ 0 w 704850"/>
                  <a:gd name="connsiteY6" fmla="*/ 180975 h 304800"/>
                  <a:gd name="connsiteX7" fmla="*/ 19050 w 704850"/>
                  <a:gd name="connsiteY7" fmla="*/ 1905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4850" h="304800">
                    <a:moveTo>
                      <a:pt x="19050" y="19050"/>
                    </a:moveTo>
                    <a:lnTo>
                      <a:pt x="704850" y="0"/>
                    </a:lnTo>
                    <a:lnTo>
                      <a:pt x="676275" y="180975"/>
                    </a:lnTo>
                    <a:lnTo>
                      <a:pt x="476250" y="304800"/>
                    </a:lnTo>
                    <a:lnTo>
                      <a:pt x="276225" y="276225"/>
                    </a:lnTo>
                    <a:lnTo>
                      <a:pt x="257175" y="180975"/>
                    </a:lnTo>
                    <a:lnTo>
                      <a:pt x="0" y="180975"/>
                    </a:lnTo>
                    <a:lnTo>
                      <a:pt x="19050" y="19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2" name="Frihåndsform 31"/>
              <p:cNvSpPr/>
              <p:nvPr/>
            </p:nvSpPr>
            <p:spPr>
              <a:xfrm>
                <a:off x="5524500" y="4181475"/>
                <a:ext cx="257175" cy="142875"/>
              </a:xfrm>
              <a:custGeom>
                <a:avLst/>
                <a:gdLst>
                  <a:gd name="connsiteX0" fmla="*/ 9525 w 257175"/>
                  <a:gd name="connsiteY0" fmla="*/ 38100 h 142875"/>
                  <a:gd name="connsiteX1" fmla="*/ 228600 w 257175"/>
                  <a:gd name="connsiteY1" fmla="*/ 0 h 142875"/>
                  <a:gd name="connsiteX2" fmla="*/ 257175 w 257175"/>
                  <a:gd name="connsiteY2" fmla="*/ 142875 h 142875"/>
                  <a:gd name="connsiteX3" fmla="*/ 0 w 257175"/>
                  <a:gd name="connsiteY3" fmla="*/ 133350 h 142875"/>
                  <a:gd name="connsiteX4" fmla="*/ 9525 w 257175"/>
                  <a:gd name="connsiteY4" fmla="*/ 381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42875">
                    <a:moveTo>
                      <a:pt x="9525" y="38100"/>
                    </a:moveTo>
                    <a:lnTo>
                      <a:pt x="228600" y="0"/>
                    </a:lnTo>
                    <a:lnTo>
                      <a:pt x="257175" y="142875"/>
                    </a:lnTo>
                    <a:lnTo>
                      <a:pt x="0" y="133350"/>
                    </a:lnTo>
                    <a:lnTo>
                      <a:pt x="9525" y="381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3" name="Frihåndsform 32"/>
              <p:cNvSpPr/>
              <p:nvPr/>
            </p:nvSpPr>
            <p:spPr>
              <a:xfrm>
                <a:off x="7362825" y="4519613"/>
                <a:ext cx="185738" cy="80962"/>
              </a:xfrm>
              <a:custGeom>
                <a:avLst/>
                <a:gdLst>
                  <a:gd name="connsiteX0" fmla="*/ 0 w 185738"/>
                  <a:gd name="connsiteY0" fmla="*/ 28575 h 80962"/>
                  <a:gd name="connsiteX1" fmla="*/ 19050 w 185738"/>
                  <a:gd name="connsiteY1" fmla="*/ 80962 h 80962"/>
                  <a:gd name="connsiteX2" fmla="*/ 185738 w 185738"/>
                  <a:gd name="connsiteY2" fmla="*/ 57150 h 80962"/>
                  <a:gd name="connsiteX3" fmla="*/ 161925 w 185738"/>
                  <a:gd name="connsiteY3" fmla="*/ 0 h 80962"/>
                  <a:gd name="connsiteX4" fmla="*/ 0 w 185738"/>
                  <a:gd name="connsiteY4" fmla="*/ 28575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38" h="80962">
                    <a:moveTo>
                      <a:pt x="0" y="28575"/>
                    </a:moveTo>
                    <a:lnTo>
                      <a:pt x="19050" y="80962"/>
                    </a:lnTo>
                    <a:lnTo>
                      <a:pt x="185738" y="57150"/>
                    </a:lnTo>
                    <a:lnTo>
                      <a:pt x="161925" y="0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4" name="Frihåndsform 33"/>
              <p:cNvSpPr/>
              <p:nvPr/>
            </p:nvSpPr>
            <p:spPr>
              <a:xfrm>
                <a:off x="8658225" y="2152650"/>
                <a:ext cx="314325" cy="409575"/>
              </a:xfrm>
              <a:custGeom>
                <a:avLst/>
                <a:gdLst>
                  <a:gd name="connsiteX0" fmla="*/ 0 w 314325"/>
                  <a:gd name="connsiteY0" fmla="*/ 123825 h 409575"/>
                  <a:gd name="connsiteX1" fmla="*/ 0 w 314325"/>
                  <a:gd name="connsiteY1" fmla="*/ 123825 h 409575"/>
                  <a:gd name="connsiteX2" fmla="*/ 123825 w 314325"/>
                  <a:gd name="connsiteY2" fmla="*/ 342900 h 409575"/>
                  <a:gd name="connsiteX3" fmla="*/ 123825 w 314325"/>
                  <a:gd name="connsiteY3" fmla="*/ 400050 h 409575"/>
                  <a:gd name="connsiteX4" fmla="*/ 95250 w 314325"/>
                  <a:gd name="connsiteY4" fmla="*/ 409575 h 409575"/>
                  <a:gd name="connsiteX5" fmla="*/ 314325 w 314325"/>
                  <a:gd name="connsiteY5" fmla="*/ 276225 h 409575"/>
                  <a:gd name="connsiteX6" fmla="*/ 180975 w 314325"/>
                  <a:gd name="connsiteY6" fmla="*/ 0 h 409575"/>
                  <a:gd name="connsiteX7" fmla="*/ 0 w 314325"/>
                  <a:gd name="connsiteY7" fmla="*/ 123825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325" h="409575">
                    <a:moveTo>
                      <a:pt x="0" y="123825"/>
                    </a:moveTo>
                    <a:lnTo>
                      <a:pt x="0" y="123825"/>
                    </a:lnTo>
                    <a:cubicBezTo>
                      <a:pt x="41275" y="196850"/>
                      <a:pt x="84056" y="269044"/>
                      <a:pt x="123825" y="342900"/>
                    </a:cubicBezTo>
                    <a:cubicBezTo>
                      <a:pt x="132715" y="359410"/>
                      <a:pt x="140335" y="383540"/>
                      <a:pt x="123825" y="400050"/>
                    </a:cubicBezTo>
                    <a:cubicBezTo>
                      <a:pt x="116725" y="407150"/>
                      <a:pt x="95250" y="409575"/>
                      <a:pt x="95250" y="409575"/>
                    </a:cubicBezTo>
                    <a:lnTo>
                      <a:pt x="314325" y="276225"/>
                    </a:lnTo>
                    <a:lnTo>
                      <a:pt x="180975" y="0"/>
                    </a:lnTo>
                    <a:lnTo>
                      <a:pt x="0" y="1238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5" name="Frihåndsform 34"/>
              <p:cNvSpPr/>
              <p:nvPr/>
            </p:nvSpPr>
            <p:spPr>
              <a:xfrm>
                <a:off x="6324600" y="6305550"/>
                <a:ext cx="447675" cy="276225"/>
              </a:xfrm>
              <a:custGeom>
                <a:avLst/>
                <a:gdLst>
                  <a:gd name="connsiteX0" fmla="*/ 200025 w 447675"/>
                  <a:gd name="connsiteY0" fmla="*/ 38100 h 276225"/>
                  <a:gd name="connsiteX1" fmla="*/ 447675 w 447675"/>
                  <a:gd name="connsiteY1" fmla="*/ 0 h 276225"/>
                  <a:gd name="connsiteX2" fmla="*/ 447675 w 447675"/>
                  <a:gd name="connsiteY2" fmla="*/ 104775 h 276225"/>
                  <a:gd name="connsiteX3" fmla="*/ 47625 w 447675"/>
                  <a:gd name="connsiteY3" fmla="*/ 276225 h 276225"/>
                  <a:gd name="connsiteX4" fmla="*/ 0 w 447675"/>
                  <a:gd name="connsiteY4" fmla="*/ 142875 h 276225"/>
                  <a:gd name="connsiteX5" fmla="*/ 200025 w 447675"/>
                  <a:gd name="connsiteY5" fmla="*/ 3810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675" h="276225">
                    <a:moveTo>
                      <a:pt x="200025" y="38100"/>
                    </a:moveTo>
                    <a:lnTo>
                      <a:pt x="447675" y="0"/>
                    </a:lnTo>
                    <a:lnTo>
                      <a:pt x="447675" y="104775"/>
                    </a:lnTo>
                    <a:lnTo>
                      <a:pt x="47625" y="276225"/>
                    </a:lnTo>
                    <a:lnTo>
                      <a:pt x="0" y="142875"/>
                    </a:lnTo>
                    <a:lnTo>
                      <a:pt x="200025" y="381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6" name="TekstSylinder 35"/>
              <p:cNvSpPr txBox="1"/>
              <p:nvPr/>
            </p:nvSpPr>
            <p:spPr>
              <a:xfrm>
                <a:off x="7076558" y="4314644"/>
                <a:ext cx="1337289" cy="273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7:Hoteltomta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6180120" y="6010828"/>
                <a:ext cx="133728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Flisvika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8476289" y="1942843"/>
                <a:ext cx="133728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Holmen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ihåndsform 38"/>
              <p:cNvSpPr/>
              <p:nvPr/>
            </p:nvSpPr>
            <p:spPr>
              <a:xfrm>
                <a:off x="2800350" y="3771900"/>
                <a:ext cx="361950" cy="209550"/>
              </a:xfrm>
              <a:custGeom>
                <a:avLst/>
                <a:gdLst>
                  <a:gd name="connsiteX0" fmla="*/ 0 w 361950"/>
                  <a:gd name="connsiteY0" fmla="*/ 85725 h 209550"/>
                  <a:gd name="connsiteX1" fmla="*/ 333375 w 361950"/>
                  <a:gd name="connsiteY1" fmla="*/ 0 h 209550"/>
                  <a:gd name="connsiteX2" fmla="*/ 361950 w 361950"/>
                  <a:gd name="connsiteY2" fmla="*/ 152400 h 209550"/>
                  <a:gd name="connsiteX3" fmla="*/ 28575 w 361950"/>
                  <a:gd name="connsiteY3" fmla="*/ 209550 h 209550"/>
                  <a:gd name="connsiteX4" fmla="*/ 0 w 361950"/>
                  <a:gd name="connsiteY4" fmla="*/ 8572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209550">
                    <a:moveTo>
                      <a:pt x="0" y="85725"/>
                    </a:moveTo>
                    <a:lnTo>
                      <a:pt x="333375" y="0"/>
                    </a:lnTo>
                    <a:lnTo>
                      <a:pt x="361950" y="152400"/>
                    </a:lnTo>
                    <a:lnTo>
                      <a:pt x="28575" y="209550"/>
                    </a:lnTo>
                    <a:lnTo>
                      <a:pt x="0" y="857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0" name="TekstSylinder 39"/>
              <p:cNvSpPr txBox="1"/>
              <p:nvPr/>
            </p:nvSpPr>
            <p:spPr>
              <a:xfrm>
                <a:off x="2696082" y="3588980"/>
                <a:ext cx="133728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Rose / Rema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ihåndsform 40"/>
              <p:cNvSpPr/>
              <p:nvPr/>
            </p:nvSpPr>
            <p:spPr>
              <a:xfrm>
                <a:off x="5314950" y="3600450"/>
                <a:ext cx="142875" cy="142875"/>
              </a:xfrm>
              <a:custGeom>
                <a:avLst/>
                <a:gdLst>
                  <a:gd name="connsiteX0" fmla="*/ 0 w 142875"/>
                  <a:gd name="connsiteY0" fmla="*/ 19050 h 142875"/>
                  <a:gd name="connsiteX1" fmla="*/ 114300 w 142875"/>
                  <a:gd name="connsiteY1" fmla="*/ 0 h 142875"/>
                  <a:gd name="connsiteX2" fmla="*/ 142875 w 142875"/>
                  <a:gd name="connsiteY2" fmla="*/ 114300 h 142875"/>
                  <a:gd name="connsiteX3" fmla="*/ 28575 w 142875"/>
                  <a:gd name="connsiteY3" fmla="*/ 142875 h 142875"/>
                  <a:gd name="connsiteX4" fmla="*/ 0 w 142875"/>
                  <a:gd name="connsiteY4" fmla="*/ 1905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0" y="19050"/>
                    </a:moveTo>
                    <a:lnTo>
                      <a:pt x="114300" y="0"/>
                    </a:lnTo>
                    <a:lnTo>
                      <a:pt x="142875" y="114300"/>
                    </a:lnTo>
                    <a:lnTo>
                      <a:pt x="28575" y="142875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5351685" y="4075859"/>
                <a:ext cx="1434272" cy="273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 </a:t>
                </a:r>
                <a:r>
                  <a:rPr kumimoji="0" lang="nb-NO" sz="105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Pæreh</a:t>
                </a:r>
                <a:r>
                  <a:rPr kumimoji="0" lang="nb-NO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  <a:r>
                  <a:rPr lang="nb-NO" sz="1050" dirty="0" smtClean="0">
                    <a:solidFill>
                      <a:prstClr val="black"/>
                    </a:solidFill>
                    <a:latin typeface="Calibri" panose="020F0502020204030204"/>
                  </a:rPr>
                  <a:t>/ 8. </a:t>
                </a:r>
                <a:r>
                  <a:rPr lang="nb-NO" sz="1050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Stig.H</a:t>
                </a:r>
                <a:endParaRPr kumimoji="0" lang="nb-NO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ihåndsform 42"/>
              <p:cNvSpPr/>
              <p:nvPr/>
            </p:nvSpPr>
            <p:spPr>
              <a:xfrm>
                <a:off x="7105650" y="3171825"/>
                <a:ext cx="95250" cy="152400"/>
              </a:xfrm>
              <a:custGeom>
                <a:avLst/>
                <a:gdLst>
                  <a:gd name="connsiteX0" fmla="*/ 0 w 95250"/>
                  <a:gd name="connsiteY0" fmla="*/ 38100 h 152400"/>
                  <a:gd name="connsiteX1" fmla="*/ 38100 w 95250"/>
                  <a:gd name="connsiteY1" fmla="*/ 0 h 152400"/>
                  <a:gd name="connsiteX2" fmla="*/ 95250 w 95250"/>
                  <a:gd name="connsiteY2" fmla="*/ 123825 h 152400"/>
                  <a:gd name="connsiteX3" fmla="*/ 57150 w 95250"/>
                  <a:gd name="connsiteY3" fmla="*/ 152400 h 152400"/>
                  <a:gd name="connsiteX4" fmla="*/ 0 w 95250"/>
                  <a:gd name="connsiteY4" fmla="*/ 381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152400">
                    <a:moveTo>
                      <a:pt x="0" y="38100"/>
                    </a:moveTo>
                    <a:lnTo>
                      <a:pt x="38100" y="0"/>
                    </a:lnTo>
                    <a:lnTo>
                      <a:pt x="95250" y="123825"/>
                    </a:lnTo>
                    <a:lnTo>
                      <a:pt x="57150" y="1524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4" name="Frihåndsform 43"/>
              <p:cNvSpPr/>
              <p:nvPr/>
            </p:nvSpPr>
            <p:spPr>
              <a:xfrm>
                <a:off x="6600825" y="3038475"/>
                <a:ext cx="104775" cy="95250"/>
              </a:xfrm>
              <a:custGeom>
                <a:avLst/>
                <a:gdLst>
                  <a:gd name="connsiteX0" fmla="*/ 9525 w 104775"/>
                  <a:gd name="connsiteY0" fmla="*/ 0 h 95250"/>
                  <a:gd name="connsiteX1" fmla="*/ 104775 w 104775"/>
                  <a:gd name="connsiteY1" fmla="*/ 47625 h 95250"/>
                  <a:gd name="connsiteX2" fmla="*/ 76200 w 104775"/>
                  <a:gd name="connsiteY2" fmla="*/ 95250 h 95250"/>
                  <a:gd name="connsiteX3" fmla="*/ 0 w 104775"/>
                  <a:gd name="connsiteY3" fmla="*/ 57150 h 95250"/>
                  <a:gd name="connsiteX4" fmla="*/ 9525 w 104775"/>
                  <a:gd name="connsiteY4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95250">
                    <a:moveTo>
                      <a:pt x="9525" y="0"/>
                    </a:moveTo>
                    <a:lnTo>
                      <a:pt x="104775" y="47625"/>
                    </a:lnTo>
                    <a:lnTo>
                      <a:pt x="76200" y="95250"/>
                    </a:lnTo>
                    <a:lnTo>
                      <a:pt x="0" y="57150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46" name="TekstSylinder 45"/>
            <p:cNvSpPr txBox="1"/>
            <p:nvPr/>
          </p:nvSpPr>
          <p:spPr>
            <a:xfrm>
              <a:off x="8241888" y="496075"/>
              <a:ext cx="23760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Avstander fra Torget</a:t>
              </a:r>
              <a:endParaRPr lang="nb-NO" dirty="0"/>
            </a:p>
          </p:txBody>
        </p:sp>
      </p:grpSp>
      <p:sp>
        <p:nvSpPr>
          <p:cNvPr id="2" name="Frihåndsform 1"/>
          <p:cNvSpPr/>
          <p:nvPr/>
        </p:nvSpPr>
        <p:spPr>
          <a:xfrm>
            <a:off x="4524188" y="2360706"/>
            <a:ext cx="125506" cy="131482"/>
          </a:xfrm>
          <a:custGeom>
            <a:avLst/>
            <a:gdLst>
              <a:gd name="connsiteX0" fmla="*/ 0 w 125506"/>
              <a:gd name="connsiteY0" fmla="*/ 17929 h 131482"/>
              <a:gd name="connsiteX1" fmla="*/ 125506 w 125506"/>
              <a:gd name="connsiteY1" fmla="*/ 0 h 131482"/>
              <a:gd name="connsiteX2" fmla="*/ 95624 w 125506"/>
              <a:gd name="connsiteY2" fmla="*/ 131482 h 131482"/>
              <a:gd name="connsiteX3" fmla="*/ 0 w 125506"/>
              <a:gd name="connsiteY3" fmla="*/ 95623 h 131482"/>
              <a:gd name="connsiteX4" fmla="*/ 0 w 125506"/>
              <a:gd name="connsiteY4" fmla="*/ 17929 h 13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06" h="131482">
                <a:moveTo>
                  <a:pt x="0" y="17929"/>
                </a:moveTo>
                <a:lnTo>
                  <a:pt x="125506" y="0"/>
                </a:lnTo>
                <a:lnTo>
                  <a:pt x="95624" y="131482"/>
                </a:lnTo>
                <a:lnTo>
                  <a:pt x="0" y="95623"/>
                </a:lnTo>
                <a:lnTo>
                  <a:pt x="0" y="179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/>
          <p:cNvSpPr txBox="1"/>
          <p:nvPr/>
        </p:nvSpPr>
        <p:spPr>
          <a:xfrm>
            <a:off x="4218218" y="2130197"/>
            <a:ext cx="8739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Kunstparken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ihåndsform 16"/>
          <p:cNvSpPr/>
          <p:nvPr/>
        </p:nvSpPr>
        <p:spPr>
          <a:xfrm>
            <a:off x="3558540" y="2644140"/>
            <a:ext cx="304800" cy="114300"/>
          </a:xfrm>
          <a:custGeom>
            <a:avLst/>
            <a:gdLst>
              <a:gd name="connsiteX0" fmla="*/ 7620 w 304800"/>
              <a:gd name="connsiteY0" fmla="*/ 45720 h 114300"/>
              <a:gd name="connsiteX1" fmla="*/ 91440 w 304800"/>
              <a:gd name="connsiteY1" fmla="*/ 0 h 114300"/>
              <a:gd name="connsiteX2" fmla="*/ 304800 w 304800"/>
              <a:gd name="connsiteY2" fmla="*/ 15240 h 114300"/>
              <a:gd name="connsiteX3" fmla="*/ 304800 w 304800"/>
              <a:gd name="connsiteY3" fmla="*/ 114300 h 114300"/>
              <a:gd name="connsiteX4" fmla="*/ 0 w 304800"/>
              <a:gd name="connsiteY4" fmla="*/ 99060 h 114300"/>
              <a:gd name="connsiteX5" fmla="*/ 7620 w 304800"/>
              <a:gd name="connsiteY5" fmla="*/ 4572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114300">
                <a:moveTo>
                  <a:pt x="7620" y="45720"/>
                </a:moveTo>
                <a:lnTo>
                  <a:pt x="91440" y="0"/>
                </a:lnTo>
                <a:lnTo>
                  <a:pt x="304800" y="15240"/>
                </a:lnTo>
                <a:lnTo>
                  <a:pt x="304800" y="114300"/>
                </a:lnTo>
                <a:lnTo>
                  <a:pt x="0" y="99060"/>
                </a:lnTo>
                <a:lnTo>
                  <a:pt x="7620" y="457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/>
          <p:cNvSpPr txBox="1"/>
          <p:nvPr/>
        </p:nvSpPr>
        <p:spPr>
          <a:xfrm>
            <a:off x="3389290" y="2405235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Tjenngata</a:t>
            </a:r>
            <a:r>
              <a:rPr kumimoji="0" lang="nb-NO" sz="105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02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104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Thorvaldsen, Tom</dc:creator>
  <cp:lastModifiedBy>Solheim, Kamilla</cp:lastModifiedBy>
  <cp:revision>24</cp:revision>
  <dcterms:created xsi:type="dcterms:W3CDTF">2020-11-20T09:33:21Z</dcterms:created>
  <dcterms:modified xsi:type="dcterms:W3CDTF">2021-04-26T11:52:53Z</dcterms:modified>
</cp:coreProperties>
</file>