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0" r:id="rId1"/>
  </p:sldMasterIdLst>
  <p:notesMasterIdLst>
    <p:notesMasterId r:id="rId24"/>
  </p:notesMasterIdLst>
  <p:sldIdLst>
    <p:sldId id="256" r:id="rId2"/>
    <p:sldId id="381" r:id="rId3"/>
    <p:sldId id="342" r:id="rId4"/>
    <p:sldId id="378" r:id="rId5"/>
    <p:sldId id="379" r:id="rId6"/>
    <p:sldId id="361" r:id="rId7"/>
    <p:sldId id="340" r:id="rId8"/>
    <p:sldId id="384" r:id="rId9"/>
    <p:sldId id="344" r:id="rId10"/>
    <p:sldId id="376" r:id="rId11"/>
    <p:sldId id="355" r:id="rId12"/>
    <p:sldId id="382" r:id="rId13"/>
    <p:sldId id="346" r:id="rId14"/>
    <p:sldId id="387" r:id="rId15"/>
    <p:sldId id="383" r:id="rId16"/>
    <p:sldId id="377" r:id="rId17"/>
    <p:sldId id="385" r:id="rId18"/>
    <p:sldId id="386" r:id="rId19"/>
    <p:sldId id="348" r:id="rId20"/>
    <p:sldId id="257" r:id="rId21"/>
    <p:sldId id="258" r:id="rId22"/>
    <p:sldId id="260" r:id="rId23"/>
  </p:sldIdLst>
  <p:sldSz cx="9144000" cy="6858000" type="screen4x3"/>
  <p:notesSz cx="6810375" cy="9942513"/>
  <p:defaultTextStyle>
    <a:defPPr>
      <a:defRPr lang="nb-NO"/>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727FE5-C96E-4728-9D94-317A68C7E666}" v="21" dt="2025-08-26T13:34:11.0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11" autoAdjust="0"/>
    <p:restoredTop sz="94554" autoAdjust="0"/>
  </p:normalViewPr>
  <p:slideViewPr>
    <p:cSldViewPr>
      <p:cViewPr varScale="1">
        <p:scale>
          <a:sx n="59" d="100"/>
          <a:sy n="59" d="100"/>
        </p:scale>
        <p:origin x="2127"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ensen, Silje" userId="aa9f308f-0203-4aed-9329-7c6f59551ab6" providerId="ADAL" clId="{F3727FE5-C96E-4728-9D94-317A68C7E666}"/>
    <pc:docChg chg="undo custSel addSld delSld modSld sldOrd">
      <pc:chgData name="Christensen, Silje" userId="aa9f308f-0203-4aed-9329-7c6f59551ab6" providerId="ADAL" clId="{F3727FE5-C96E-4728-9D94-317A68C7E666}" dt="2025-09-03T15:03:04.564" v="2199"/>
      <pc:docMkLst>
        <pc:docMk/>
      </pc:docMkLst>
      <pc:sldChg chg="modSp mod">
        <pc:chgData name="Christensen, Silje" userId="aa9f308f-0203-4aed-9329-7c6f59551ab6" providerId="ADAL" clId="{F3727FE5-C96E-4728-9D94-317A68C7E666}" dt="2025-08-26T06:49:05.418" v="3" actId="20577"/>
        <pc:sldMkLst>
          <pc:docMk/>
          <pc:sldMk cId="0" sldId="256"/>
        </pc:sldMkLst>
        <pc:spChg chg="mod">
          <ac:chgData name="Christensen, Silje" userId="aa9f308f-0203-4aed-9329-7c6f59551ab6" providerId="ADAL" clId="{F3727FE5-C96E-4728-9D94-317A68C7E666}" dt="2025-08-26T06:49:05.418" v="3" actId="20577"/>
          <ac:spMkLst>
            <pc:docMk/>
            <pc:sldMk cId="0" sldId="256"/>
            <ac:spMk id="2053" creationId="{00000000-0000-0000-0000-000000000000}"/>
          </ac:spMkLst>
        </pc:spChg>
      </pc:sldChg>
      <pc:sldChg chg="modSp mod">
        <pc:chgData name="Christensen, Silje" userId="aa9f308f-0203-4aed-9329-7c6f59551ab6" providerId="ADAL" clId="{F3727FE5-C96E-4728-9D94-317A68C7E666}" dt="2025-09-03T15:02:42.055" v="2195" actId="27636"/>
        <pc:sldMkLst>
          <pc:docMk/>
          <pc:sldMk cId="3936561495" sldId="260"/>
        </pc:sldMkLst>
        <pc:spChg chg="mod">
          <ac:chgData name="Christensen, Silje" userId="aa9f308f-0203-4aed-9329-7c6f59551ab6" providerId="ADAL" clId="{F3727FE5-C96E-4728-9D94-317A68C7E666}" dt="2025-09-03T15:02:42.055" v="2195" actId="27636"/>
          <ac:spMkLst>
            <pc:docMk/>
            <pc:sldMk cId="3936561495" sldId="260"/>
            <ac:spMk id="3" creationId="{8EC7D3C5-616D-D351-278E-1C5FB34D5424}"/>
          </ac:spMkLst>
        </pc:spChg>
      </pc:sldChg>
      <pc:sldChg chg="modSp mod modAnim">
        <pc:chgData name="Christensen, Silje" userId="aa9f308f-0203-4aed-9329-7c6f59551ab6" providerId="ADAL" clId="{F3727FE5-C96E-4728-9D94-317A68C7E666}" dt="2025-08-26T08:42:19.662" v="1367"/>
        <pc:sldMkLst>
          <pc:docMk/>
          <pc:sldMk cId="226550634" sldId="340"/>
        </pc:sldMkLst>
        <pc:spChg chg="mod">
          <ac:chgData name="Christensen, Silje" userId="aa9f308f-0203-4aed-9329-7c6f59551ab6" providerId="ADAL" clId="{F3727FE5-C96E-4728-9D94-317A68C7E666}" dt="2025-08-26T08:42:08.506" v="1366"/>
          <ac:spMkLst>
            <pc:docMk/>
            <pc:sldMk cId="226550634" sldId="340"/>
            <ac:spMk id="256003" creationId="{00000000-0000-0000-0000-000000000000}"/>
          </ac:spMkLst>
        </pc:spChg>
      </pc:sldChg>
      <pc:sldChg chg="addSp delSp modSp mod">
        <pc:chgData name="Christensen, Silje" userId="aa9f308f-0203-4aed-9329-7c6f59551ab6" providerId="ADAL" clId="{F3727FE5-C96E-4728-9D94-317A68C7E666}" dt="2025-08-26T06:59:16.676" v="13" actId="1076"/>
        <pc:sldMkLst>
          <pc:docMk/>
          <pc:sldMk cId="3417769246" sldId="342"/>
        </pc:sldMkLst>
        <pc:picChg chg="add mod">
          <ac:chgData name="Christensen, Silje" userId="aa9f308f-0203-4aed-9329-7c6f59551ab6" providerId="ADAL" clId="{F3727FE5-C96E-4728-9D94-317A68C7E666}" dt="2025-08-26T06:59:16.676" v="13" actId="1076"/>
          <ac:picMkLst>
            <pc:docMk/>
            <pc:sldMk cId="3417769246" sldId="342"/>
            <ac:picMk id="3" creationId="{3B1F8155-1D34-39DA-99C8-878DC268BF15}"/>
          </ac:picMkLst>
        </pc:picChg>
      </pc:sldChg>
      <pc:sldChg chg="addSp delSp modSp mod">
        <pc:chgData name="Christensen, Silje" userId="aa9f308f-0203-4aed-9329-7c6f59551ab6" providerId="ADAL" clId="{F3727FE5-C96E-4728-9D94-317A68C7E666}" dt="2025-08-26T13:35:01.756" v="2173" actId="1076"/>
        <pc:sldMkLst>
          <pc:docMk/>
          <pc:sldMk cId="2252816744" sldId="344"/>
        </pc:sldMkLst>
        <pc:spChg chg="mod">
          <ac:chgData name="Christensen, Silje" userId="aa9f308f-0203-4aed-9329-7c6f59551ab6" providerId="ADAL" clId="{F3727FE5-C96E-4728-9D94-317A68C7E666}" dt="2025-08-26T13:34:57.560" v="2172" actId="20577"/>
          <ac:spMkLst>
            <pc:docMk/>
            <pc:sldMk cId="2252816744" sldId="344"/>
            <ac:spMk id="7" creationId="{00000000-0000-0000-0000-000000000000}"/>
          </ac:spMkLst>
        </pc:spChg>
        <pc:picChg chg="mod">
          <ac:chgData name="Christensen, Silje" userId="aa9f308f-0203-4aed-9329-7c6f59551ab6" providerId="ADAL" clId="{F3727FE5-C96E-4728-9D94-317A68C7E666}" dt="2025-08-26T13:34:20.900" v="2071" actId="1076"/>
          <ac:picMkLst>
            <pc:docMk/>
            <pc:sldMk cId="2252816744" sldId="344"/>
            <ac:picMk id="4" creationId="{3997D865-4BDC-996E-375C-25503DCCDCF3}"/>
          </ac:picMkLst>
        </pc:picChg>
        <pc:picChg chg="mod">
          <ac:chgData name="Christensen, Silje" userId="aa9f308f-0203-4aed-9329-7c6f59551ab6" providerId="ADAL" clId="{F3727FE5-C96E-4728-9D94-317A68C7E666}" dt="2025-08-26T13:35:01.756" v="2173" actId="1076"/>
          <ac:picMkLst>
            <pc:docMk/>
            <pc:sldMk cId="2252816744" sldId="344"/>
            <ac:picMk id="5" creationId="{C3913240-548A-08AF-4C90-089B89BBE5A7}"/>
          </ac:picMkLst>
        </pc:picChg>
        <pc:picChg chg="add mod">
          <ac:chgData name="Christensen, Silje" userId="aa9f308f-0203-4aed-9329-7c6f59551ab6" providerId="ADAL" clId="{F3727FE5-C96E-4728-9D94-317A68C7E666}" dt="2025-08-26T07:09:53.930" v="948" actId="1076"/>
          <ac:picMkLst>
            <pc:docMk/>
            <pc:sldMk cId="2252816744" sldId="344"/>
            <ac:picMk id="13" creationId="{F186EB81-EEC8-F03D-EDEA-8B5EF462CB20}"/>
          </ac:picMkLst>
        </pc:picChg>
        <pc:picChg chg="add mod">
          <ac:chgData name="Christensen, Silje" userId="aa9f308f-0203-4aed-9329-7c6f59551ab6" providerId="ADAL" clId="{F3727FE5-C96E-4728-9D94-317A68C7E666}" dt="2025-08-26T07:11:44.440" v="994" actId="1076"/>
          <ac:picMkLst>
            <pc:docMk/>
            <pc:sldMk cId="2252816744" sldId="344"/>
            <ac:picMk id="15" creationId="{F3DEFF14-8702-8892-3FA5-987DD1E0E447}"/>
          </ac:picMkLst>
        </pc:picChg>
      </pc:sldChg>
      <pc:sldChg chg="addSp delSp modSp mod">
        <pc:chgData name="Christensen, Silje" userId="aa9f308f-0203-4aed-9329-7c6f59551ab6" providerId="ADAL" clId="{F3727FE5-C96E-4728-9D94-317A68C7E666}" dt="2025-08-26T07:59:24.649" v="1249" actId="1076"/>
        <pc:sldMkLst>
          <pc:docMk/>
          <pc:sldMk cId="692035531" sldId="346"/>
        </pc:sldMkLst>
        <pc:spChg chg="mod">
          <ac:chgData name="Christensen, Silje" userId="aa9f308f-0203-4aed-9329-7c6f59551ab6" providerId="ADAL" clId="{F3727FE5-C96E-4728-9D94-317A68C7E666}" dt="2025-08-26T07:52:33.066" v="1123" actId="313"/>
          <ac:spMkLst>
            <pc:docMk/>
            <pc:sldMk cId="692035531" sldId="346"/>
            <ac:spMk id="2" creationId="{00000000-0000-0000-0000-000000000000}"/>
          </ac:spMkLst>
        </pc:spChg>
        <pc:spChg chg="mod">
          <ac:chgData name="Christensen, Silje" userId="aa9f308f-0203-4aed-9329-7c6f59551ab6" providerId="ADAL" clId="{F3727FE5-C96E-4728-9D94-317A68C7E666}" dt="2025-08-26T07:57:32.842" v="1234" actId="20577"/>
          <ac:spMkLst>
            <pc:docMk/>
            <pc:sldMk cId="692035531" sldId="346"/>
            <ac:spMk id="3" creationId="{00000000-0000-0000-0000-000000000000}"/>
          </ac:spMkLst>
        </pc:spChg>
        <pc:picChg chg="add mod">
          <ac:chgData name="Christensen, Silje" userId="aa9f308f-0203-4aed-9329-7c6f59551ab6" providerId="ADAL" clId="{F3727FE5-C96E-4728-9D94-317A68C7E666}" dt="2025-08-26T07:58:24.144" v="1243" actId="14100"/>
          <ac:picMkLst>
            <pc:docMk/>
            <pc:sldMk cId="692035531" sldId="346"/>
            <ac:picMk id="8" creationId="{675EFA6E-961F-B57F-6095-51ED903B0407}"/>
          </ac:picMkLst>
        </pc:picChg>
        <pc:picChg chg="add mod">
          <ac:chgData name="Christensen, Silje" userId="aa9f308f-0203-4aed-9329-7c6f59551ab6" providerId="ADAL" clId="{F3727FE5-C96E-4728-9D94-317A68C7E666}" dt="2025-08-26T07:58:25.474" v="1244" actId="1076"/>
          <ac:picMkLst>
            <pc:docMk/>
            <pc:sldMk cId="692035531" sldId="346"/>
            <ac:picMk id="10" creationId="{3EA661D6-8961-47D7-556A-00A7FCEBE450}"/>
          </ac:picMkLst>
        </pc:picChg>
        <pc:picChg chg="add mod">
          <ac:chgData name="Christensen, Silje" userId="aa9f308f-0203-4aed-9329-7c6f59551ab6" providerId="ADAL" clId="{F3727FE5-C96E-4728-9D94-317A68C7E666}" dt="2025-08-26T07:59:24.649" v="1249" actId="1076"/>
          <ac:picMkLst>
            <pc:docMk/>
            <pc:sldMk cId="692035531" sldId="346"/>
            <ac:picMk id="12" creationId="{39F31766-D059-183F-DF29-490D1622723B}"/>
          </ac:picMkLst>
        </pc:picChg>
      </pc:sldChg>
      <pc:sldChg chg="modSp mod ord">
        <pc:chgData name="Christensen, Silje" userId="aa9f308f-0203-4aed-9329-7c6f59551ab6" providerId="ADAL" clId="{F3727FE5-C96E-4728-9D94-317A68C7E666}" dt="2025-09-03T15:03:04.564" v="2199"/>
        <pc:sldMkLst>
          <pc:docMk/>
          <pc:sldMk cId="630268887" sldId="348"/>
        </pc:sldMkLst>
        <pc:spChg chg="mod">
          <ac:chgData name="Christensen, Silje" userId="aa9f308f-0203-4aed-9329-7c6f59551ab6" providerId="ADAL" clId="{F3727FE5-C96E-4728-9D94-317A68C7E666}" dt="2025-08-26T08:36:37.638" v="1365" actId="20577"/>
          <ac:spMkLst>
            <pc:docMk/>
            <pc:sldMk cId="630268887" sldId="348"/>
            <ac:spMk id="3" creationId="{00000000-0000-0000-0000-000000000000}"/>
          </ac:spMkLst>
        </pc:spChg>
      </pc:sldChg>
      <pc:sldChg chg="addSp delSp modSp mod">
        <pc:chgData name="Christensen, Silje" userId="aa9f308f-0203-4aed-9329-7c6f59551ab6" providerId="ADAL" clId="{F3727FE5-C96E-4728-9D94-317A68C7E666}" dt="2025-09-03T15:01:07.498" v="2193" actId="12"/>
        <pc:sldMkLst>
          <pc:docMk/>
          <pc:sldMk cId="908524657" sldId="355"/>
        </pc:sldMkLst>
        <pc:spChg chg="mod">
          <ac:chgData name="Christensen, Silje" userId="aa9f308f-0203-4aed-9329-7c6f59551ab6" providerId="ADAL" clId="{F3727FE5-C96E-4728-9D94-317A68C7E666}" dt="2025-09-03T15:01:07.498" v="2193" actId="12"/>
          <ac:spMkLst>
            <pc:docMk/>
            <pc:sldMk cId="908524657" sldId="355"/>
            <ac:spMk id="3" creationId="{00000000-0000-0000-0000-000000000000}"/>
          </ac:spMkLst>
        </pc:spChg>
      </pc:sldChg>
      <pc:sldChg chg="addSp delSp modSp mod modAnim">
        <pc:chgData name="Christensen, Silje" userId="aa9f308f-0203-4aed-9329-7c6f59551ab6" providerId="ADAL" clId="{F3727FE5-C96E-4728-9D94-317A68C7E666}" dt="2025-08-26T12:15:43.844" v="2061" actId="1038"/>
        <pc:sldMkLst>
          <pc:docMk/>
          <pc:sldMk cId="2337455974" sldId="376"/>
        </pc:sldMkLst>
        <pc:spChg chg="mod">
          <ac:chgData name="Christensen, Silje" userId="aa9f308f-0203-4aed-9329-7c6f59551ab6" providerId="ADAL" clId="{F3727FE5-C96E-4728-9D94-317A68C7E666}" dt="2025-08-26T07:12:15.701" v="1026" actId="122"/>
          <ac:spMkLst>
            <pc:docMk/>
            <pc:sldMk cId="2337455974" sldId="376"/>
            <ac:spMk id="9" creationId="{D07F60BA-87E8-EC11-147E-733BEEBA37D0}"/>
          </ac:spMkLst>
        </pc:spChg>
        <pc:picChg chg="add mod">
          <ac:chgData name="Christensen, Silje" userId="aa9f308f-0203-4aed-9329-7c6f59551ab6" providerId="ADAL" clId="{F3727FE5-C96E-4728-9D94-317A68C7E666}" dt="2025-08-26T12:15:43.844" v="2061" actId="1038"/>
          <ac:picMkLst>
            <pc:docMk/>
            <pc:sldMk cId="2337455974" sldId="376"/>
            <ac:picMk id="2" creationId="{42107BB6-FFF7-18DC-A400-4DE74158222F}"/>
          </ac:picMkLst>
        </pc:picChg>
      </pc:sldChg>
      <pc:sldChg chg="addSp delSp modSp mod modAnim">
        <pc:chgData name="Christensen, Silje" userId="aa9f308f-0203-4aed-9329-7c6f59551ab6" providerId="ADAL" clId="{F3727FE5-C96E-4728-9D94-317A68C7E666}" dt="2025-08-26T08:00:40.007" v="1290"/>
        <pc:sldMkLst>
          <pc:docMk/>
          <pc:sldMk cId="3625744438" sldId="377"/>
        </pc:sldMkLst>
        <pc:spChg chg="mod">
          <ac:chgData name="Christensen, Silje" userId="aa9f308f-0203-4aed-9329-7c6f59551ab6" providerId="ADAL" clId="{F3727FE5-C96E-4728-9D94-317A68C7E666}" dt="2025-08-26T07:59:58.064" v="1286" actId="20577"/>
          <ac:spMkLst>
            <pc:docMk/>
            <pc:sldMk cId="3625744438" sldId="377"/>
            <ac:spMk id="2" creationId="{00000000-0000-0000-0000-000000000000}"/>
          </ac:spMkLst>
        </pc:spChg>
        <pc:picChg chg="add mod">
          <ac:chgData name="Christensen, Silje" userId="aa9f308f-0203-4aed-9329-7c6f59551ab6" providerId="ADAL" clId="{F3727FE5-C96E-4728-9D94-317A68C7E666}" dt="2025-08-26T08:00:40.007" v="1290"/>
          <ac:picMkLst>
            <pc:docMk/>
            <pc:sldMk cId="3625744438" sldId="377"/>
            <ac:picMk id="4" creationId="{9F4D3D49-4227-8A49-7172-70D16A2D2F5B}"/>
          </ac:picMkLst>
        </pc:picChg>
      </pc:sldChg>
      <pc:sldChg chg="addSp modSp mod">
        <pc:chgData name="Christensen, Silje" userId="aa9f308f-0203-4aed-9329-7c6f59551ab6" providerId="ADAL" clId="{F3727FE5-C96E-4728-9D94-317A68C7E666}" dt="2025-08-26T08:02:25.030" v="1299" actId="20577"/>
        <pc:sldMkLst>
          <pc:docMk/>
          <pc:sldMk cId="2398569658" sldId="378"/>
        </pc:sldMkLst>
        <pc:spChg chg="mod">
          <ac:chgData name="Christensen, Silje" userId="aa9f308f-0203-4aed-9329-7c6f59551ab6" providerId="ADAL" clId="{F3727FE5-C96E-4728-9D94-317A68C7E666}" dt="2025-08-26T08:02:25.030" v="1299" actId="20577"/>
          <ac:spMkLst>
            <pc:docMk/>
            <pc:sldMk cId="2398569658" sldId="378"/>
            <ac:spMk id="2" creationId="{41298D0B-1301-48F6-94D5-357E3AF904E6}"/>
          </ac:spMkLst>
        </pc:spChg>
        <pc:spChg chg="mod">
          <ac:chgData name="Christensen, Silje" userId="aa9f308f-0203-4aed-9329-7c6f59551ab6" providerId="ADAL" clId="{F3727FE5-C96E-4728-9D94-317A68C7E666}" dt="2025-08-26T07:00:14.655" v="175" actId="20577"/>
          <ac:spMkLst>
            <pc:docMk/>
            <pc:sldMk cId="2398569658" sldId="378"/>
            <ac:spMk id="7" creationId="{E6AF8EB7-BF8C-5FC0-C07E-90C8BD3DD6E7}"/>
          </ac:spMkLst>
        </pc:spChg>
        <pc:picChg chg="add mod">
          <ac:chgData name="Christensen, Silje" userId="aa9f308f-0203-4aed-9329-7c6f59551ab6" providerId="ADAL" clId="{F3727FE5-C96E-4728-9D94-317A68C7E666}" dt="2025-08-26T07:00:48" v="180" actId="14100"/>
          <ac:picMkLst>
            <pc:docMk/>
            <pc:sldMk cId="2398569658" sldId="378"/>
            <ac:picMk id="5" creationId="{47659DFC-9A02-51C3-89D5-222F4F2F9936}"/>
          </ac:picMkLst>
        </pc:picChg>
        <pc:picChg chg="mod">
          <ac:chgData name="Christensen, Silje" userId="aa9f308f-0203-4aed-9329-7c6f59551ab6" providerId="ADAL" clId="{F3727FE5-C96E-4728-9D94-317A68C7E666}" dt="2025-08-26T07:00:43.836" v="178" actId="14100"/>
          <ac:picMkLst>
            <pc:docMk/>
            <pc:sldMk cId="2398569658" sldId="378"/>
            <ac:picMk id="11" creationId="{2E7BC42D-1B04-D3B7-5B37-35125B0F366E}"/>
          </ac:picMkLst>
        </pc:picChg>
      </pc:sldChg>
      <pc:sldChg chg="modSp mod">
        <pc:chgData name="Christensen, Silje" userId="aa9f308f-0203-4aed-9329-7c6f59551ab6" providerId="ADAL" clId="{F3727FE5-C96E-4728-9D94-317A68C7E666}" dt="2025-08-26T11:35:54.007" v="1786" actId="21"/>
        <pc:sldMkLst>
          <pc:docMk/>
          <pc:sldMk cId="2563134361" sldId="379"/>
        </pc:sldMkLst>
        <pc:spChg chg="mod">
          <ac:chgData name="Christensen, Silje" userId="aa9f308f-0203-4aed-9329-7c6f59551ab6" providerId="ADAL" clId="{F3727FE5-C96E-4728-9D94-317A68C7E666}" dt="2025-08-26T07:05:45.656" v="543" actId="2711"/>
          <ac:spMkLst>
            <pc:docMk/>
            <pc:sldMk cId="2563134361" sldId="379"/>
            <ac:spMk id="3" creationId="{C1A08569-47B9-9ED7-CFE9-291972567DF0}"/>
          </ac:spMkLst>
        </pc:spChg>
        <pc:spChg chg="mod">
          <ac:chgData name="Christensen, Silje" userId="aa9f308f-0203-4aed-9329-7c6f59551ab6" providerId="ADAL" clId="{F3727FE5-C96E-4728-9D94-317A68C7E666}" dt="2025-08-26T11:35:54.007" v="1786" actId="21"/>
          <ac:spMkLst>
            <pc:docMk/>
            <pc:sldMk cId="2563134361" sldId="379"/>
            <ac:spMk id="5" creationId="{B12EF9AE-A51D-6251-7B8F-20F611B3105A}"/>
          </ac:spMkLst>
        </pc:spChg>
        <pc:picChg chg="mod">
          <ac:chgData name="Christensen, Silje" userId="aa9f308f-0203-4aed-9329-7c6f59551ab6" providerId="ADAL" clId="{F3727FE5-C96E-4728-9D94-317A68C7E666}" dt="2025-08-26T07:05:53.751" v="544" actId="1076"/>
          <ac:picMkLst>
            <pc:docMk/>
            <pc:sldMk cId="2563134361" sldId="379"/>
            <ac:picMk id="6" creationId="{AA2E64D5-E6A4-7925-1494-00842447952B}"/>
          </ac:picMkLst>
        </pc:picChg>
      </pc:sldChg>
      <pc:sldChg chg="del">
        <pc:chgData name="Christensen, Silje" userId="aa9f308f-0203-4aed-9329-7c6f59551ab6" providerId="ADAL" clId="{F3727FE5-C96E-4728-9D94-317A68C7E666}" dt="2025-08-26T08:00:42.552" v="1291" actId="47"/>
        <pc:sldMkLst>
          <pc:docMk/>
          <pc:sldMk cId="2380688810" sldId="380"/>
        </pc:sldMkLst>
      </pc:sldChg>
      <pc:sldChg chg="addSp delSp modSp mod">
        <pc:chgData name="Christensen, Silje" userId="aa9f308f-0203-4aed-9329-7c6f59551ab6" providerId="ADAL" clId="{F3727FE5-C96E-4728-9D94-317A68C7E666}" dt="2025-08-26T08:52:10.102" v="1736" actId="122"/>
        <pc:sldMkLst>
          <pc:docMk/>
          <pc:sldMk cId="1508490871" sldId="381"/>
        </pc:sldMkLst>
        <pc:spChg chg="add mod">
          <ac:chgData name="Christensen, Silje" userId="aa9f308f-0203-4aed-9329-7c6f59551ab6" providerId="ADAL" clId="{F3727FE5-C96E-4728-9D94-317A68C7E666}" dt="2025-08-26T08:52:10.102" v="1736" actId="122"/>
          <ac:spMkLst>
            <pc:docMk/>
            <pc:sldMk cId="1508490871" sldId="381"/>
            <ac:spMk id="6" creationId="{09654AAE-39EA-F7C6-1608-949BCBD801ED}"/>
          </ac:spMkLst>
        </pc:spChg>
        <pc:picChg chg="add mod">
          <ac:chgData name="Christensen, Silje" userId="aa9f308f-0203-4aed-9329-7c6f59551ab6" providerId="ADAL" clId="{F3727FE5-C96E-4728-9D94-317A68C7E666}" dt="2025-08-26T08:51:42.265" v="1706" actId="1076"/>
          <ac:picMkLst>
            <pc:docMk/>
            <pc:sldMk cId="1508490871" sldId="381"/>
            <ac:picMk id="5" creationId="{31EDC601-7B89-528A-10B1-C4F53FE8741C}"/>
          </ac:picMkLst>
        </pc:picChg>
      </pc:sldChg>
      <pc:sldChg chg="addSp delSp modSp mod modClrScheme modAnim chgLayout">
        <pc:chgData name="Christensen, Silje" userId="aa9f308f-0203-4aed-9329-7c6f59551ab6" providerId="ADAL" clId="{F3727FE5-C96E-4728-9D94-317A68C7E666}" dt="2025-08-26T07:52:04.306" v="1090" actId="14100"/>
        <pc:sldMkLst>
          <pc:docMk/>
          <pc:sldMk cId="3045640662" sldId="382"/>
        </pc:sldMkLst>
        <pc:spChg chg="add mod ord">
          <ac:chgData name="Christensen, Silje" userId="aa9f308f-0203-4aed-9329-7c6f59551ab6" providerId="ADAL" clId="{F3727FE5-C96E-4728-9D94-317A68C7E666}" dt="2025-08-26T07:51:45.517" v="1088" actId="1076"/>
          <ac:spMkLst>
            <pc:docMk/>
            <pc:sldMk cId="3045640662" sldId="382"/>
            <ac:spMk id="2" creationId="{7E249783-3F9E-0072-D23A-8F7A798A987C}"/>
          </ac:spMkLst>
        </pc:spChg>
        <pc:spChg chg="mod ord">
          <ac:chgData name="Christensen, Silje" userId="aa9f308f-0203-4aed-9329-7c6f59551ab6" providerId="ADAL" clId="{F3727FE5-C96E-4728-9D94-317A68C7E666}" dt="2025-08-26T07:51:11.724" v="1056" actId="700"/>
          <ac:spMkLst>
            <pc:docMk/>
            <pc:sldMk cId="3045640662" sldId="382"/>
            <ac:spMk id="4" creationId="{F91EAE20-3E95-53B5-EBE0-87EB3589098C}"/>
          </ac:spMkLst>
        </pc:spChg>
        <pc:picChg chg="add mod">
          <ac:chgData name="Christensen, Silje" userId="aa9f308f-0203-4aed-9329-7c6f59551ab6" providerId="ADAL" clId="{F3727FE5-C96E-4728-9D94-317A68C7E666}" dt="2025-08-26T07:51:59.507" v="1089"/>
          <ac:picMkLst>
            <pc:docMk/>
            <pc:sldMk cId="3045640662" sldId="382"/>
            <ac:picMk id="5" creationId="{73C137E6-DB3B-3270-1837-EAC6A289B402}"/>
          </ac:picMkLst>
        </pc:picChg>
        <pc:picChg chg="mod">
          <ac:chgData name="Christensen, Silje" userId="aa9f308f-0203-4aed-9329-7c6f59551ab6" providerId="ADAL" clId="{F3727FE5-C96E-4728-9D94-317A68C7E666}" dt="2025-08-26T07:52:04.306" v="1090" actId="14100"/>
          <ac:picMkLst>
            <pc:docMk/>
            <pc:sldMk cId="3045640662" sldId="382"/>
            <ac:picMk id="10" creationId="{B6946942-53A0-70CF-29DD-E72E2348978F}"/>
          </ac:picMkLst>
        </pc:picChg>
        <pc:picChg chg="mod">
          <ac:chgData name="Christensen, Silje" userId="aa9f308f-0203-4aed-9329-7c6f59551ab6" providerId="ADAL" clId="{F3727FE5-C96E-4728-9D94-317A68C7E666}" dt="2025-08-26T07:51:03.692" v="1055" actId="1076"/>
          <ac:picMkLst>
            <pc:docMk/>
            <pc:sldMk cId="3045640662" sldId="382"/>
            <ac:picMk id="12" creationId="{CC20AFA7-1460-7720-A145-8A176CBEA85C}"/>
          </ac:picMkLst>
        </pc:picChg>
      </pc:sldChg>
      <pc:sldChg chg="addSp delSp modSp mod">
        <pc:chgData name="Christensen, Silje" userId="aa9f308f-0203-4aed-9329-7c6f59551ab6" providerId="ADAL" clId="{F3727FE5-C96E-4728-9D94-317A68C7E666}" dt="2025-08-26T08:35:49.485" v="1328" actId="20577"/>
        <pc:sldMkLst>
          <pc:docMk/>
          <pc:sldMk cId="3537592716" sldId="383"/>
        </pc:sldMkLst>
        <pc:spChg chg="mod">
          <ac:chgData name="Christensen, Silje" userId="aa9f308f-0203-4aed-9329-7c6f59551ab6" providerId="ADAL" clId="{F3727FE5-C96E-4728-9D94-317A68C7E666}" dt="2025-08-26T08:35:49.485" v="1328" actId="20577"/>
          <ac:spMkLst>
            <pc:docMk/>
            <pc:sldMk cId="3537592716" sldId="383"/>
            <ac:spMk id="2" creationId="{D176980B-9195-861E-8133-D30D43E4935A}"/>
          </ac:spMkLst>
        </pc:spChg>
        <pc:picChg chg="add mod">
          <ac:chgData name="Christensen, Silje" userId="aa9f308f-0203-4aed-9329-7c6f59551ab6" providerId="ADAL" clId="{F3727FE5-C96E-4728-9D94-317A68C7E666}" dt="2025-08-26T08:35:01.243" v="1307" actId="1076"/>
          <ac:picMkLst>
            <pc:docMk/>
            <pc:sldMk cId="3537592716" sldId="383"/>
            <ac:picMk id="5" creationId="{0C3EC61B-9B1E-A731-65DD-DD1F641F89B1}"/>
          </ac:picMkLst>
        </pc:picChg>
        <pc:picChg chg="add mod">
          <ac:chgData name="Christensen, Silje" userId="aa9f308f-0203-4aed-9329-7c6f59551ab6" providerId="ADAL" clId="{F3727FE5-C96E-4728-9D94-317A68C7E666}" dt="2025-08-26T08:35:43.678" v="1310" actId="1076"/>
          <ac:picMkLst>
            <pc:docMk/>
            <pc:sldMk cId="3537592716" sldId="383"/>
            <ac:picMk id="7" creationId="{776864C0-F53B-AC38-B819-DF6AD943586E}"/>
          </ac:picMkLst>
        </pc:picChg>
      </pc:sldChg>
      <pc:sldChg chg="add del">
        <pc:chgData name="Christensen, Silje" userId="aa9f308f-0203-4aed-9329-7c6f59551ab6" providerId="ADAL" clId="{F3727FE5-C96E-4728-9D94-317A68C7E666}" dt="2025-08-26T08:34:43.805" v="1304" actId="47"/>
        <pc:sldMkLst>
          <pc:docMk/>
          <pc:sldMk cId="807178050" sldId="384"/>
        </pc:sldMkLst>
      </pc:sldChg>
      <pc:sldChg chg="modSp del mod">
        <pc:chgData name="Christensen, Silje" userId="aa9f308f-0203-4aed-9329-7c6f59551ab6" providerId="ADAL" clId="{F3727FE5-C96E-4728-9D94-317A68C7E666}" dt="2025-08-26T08:00:51.280" v="1293" actId="47"/>
        <pc:sldMkLst>
          <pc:docMk/>
          <pc:sldMk cId="1489820756" sldId="384"/>
        </pc:sldMkLst>
      </pc:sldChg>
      <pc:sldChg chg="add del">
        <pc:chgData name="Christensen, Silje" userId="aa9f308f-0203-4aed-9329-7c6f59551ab6" providerId="ADAL" clId="{F3727FE5-C96E-4728-9D94-317A68C7E666}" dt="2025-08-26T08:34:32.363" v="1302" actId="47"/>
        <pc:sldMkLst>
          <pc:docMk/>
          <pc:sldMk cId="3590203709" sldId="384"/>
        </pc:sldMkLst>
      </pc:sldChg>
      <pc:sldChg chg="modSp new mod">
        <pc:chgData name="Christensen, Silje" userId="aa9f308f-0203-4aed-9329-7c6f59551ab6" providerId="ADAL" clId="{F3727FE5-C96E-4728-9D94-317A68C7E666}" dt="2025-08-26T08:50:02.459" v="1699" actId="2711"/>
        <pc:sldMkLst>
          <pc:docMk/>
          <pc:sldMk cId="4119239199" sldId="384"/>
        </pc:sldMkLst>
        <pc:spChg chg="mod">
          <ac:chgData name="Christensen, Silje" userId="aa9f308f-0203-4aed-9329-7c6f59551ab6" providerId="ADAL" clId="{F3727FE5-C96E-4728-9D94-317A68C7E666}" dt="2025-08-26T08:50:02.459" v="1699" actId="2711"/>
          <ac:spMkLst>
            <pc:docMk/>
            <pc:sldMk cId="4119239199" sldId="384"/>
            <ac:spMk id="2" creationId="{500A9349-9AE5-036B-E4E7-8EE8A964E8DE}"/>
          </ac:spMkLst>
        </pc:spChg>
        <pc:spChg chg="mod">
          <ac:chgData name="Christensen, Silje" userId="aa9f308f-0203-4aed-9329-7c6f59551ab6" providerId="ADAL" clId="{F3727FE5-C96E-4728-9D94-317A68C7E666}" dt="2025-08-26T08:49:57.309" v="1698" actId="403"/>
          <ac:spMkLst>
            <pc:docMk/>
            <pc:sldMk cId="4119239199" sldId="384"/>
            <ac:spMk id="3" creationId="{59F479AF-3A84-2E30-7CAF-DE64CED661EB}"/>
          </ac:spMkLst>
        </pc:spChg>
      </pc:sldChg>
      <pc:sldChg chg="addSp delSp modSp new mod">
        <pc:chgData name="Christensen, Silje" userId="aa9f308f-0203-4aed-9329-7c6f59551ab6" providerId="ADAL" clId="{F3727FE5-C96E-4728-9D94-317A68C7E666}" dt="2025-08-26T10:15:36.477" v="1747" actId="1076"/>
        <pc:sldMkLst>
          <pc:docMk/>
          <pc:sldMk cId="873794190" sldId="385"/>
        </pc:sldMkLst>
        <pc:spChg chg="mod">
          <ac:chgData name="Christensen, Silje" userId="aa9f308f-0203-4aed-9329-7c6f59551ab6" providerId="ADAL" clId="{F3727FE5-C96E-4728-9D94-317A68C7E666}" dt="2025-08-26T10:15:27.013" v="1744" actId="2711"/>
          <ac:spMkLst>
            <pc:docMk/>
            <pc:sldMk cId="873794190" sldId="385"/>
            <ac:spMk id="2" creationId="{E78342FF-60DA-5DBD-6888-9893CAAB76ED}"/>
          </ac:spMkLst>
        </pc:spChg>
        <pc:picChg chg="add mod">
          <ac:chgData name="Christensen, Silje" userId="aa9f308f-0203-4aed-9329-7c6f59551ab6" providerId="ADAL" clId="{F3727FE5-C96E-4728-9D94-317A68C7E666}" dt="2025-08-26T10:15:36.477" v="1747" actId="1076"/>
          <ac:picMkLst>
            <pc:docMk/>
            <pc:sldMk cId="873794190" sldId="385"/>
            <ac:picMk id="5" creationId="{6957B311-4BD9-30E0-8A75-0B36C92F032B}"/>
          </ac:picMkLst>
        </pc:picChg>
      </pc:sldChg>
      <pc:sldChg chg="del">
        <pc:chgData name="Christensen, Silje" userId="aa9f308f-0203-4aed-9329-7c6f59551ab6" providerId="ADAL" clId="{F3727FE5-C96E-4728-9D94-317A68C7E666}" dt="2025-08-26T08:00:46.874" v="1292" actId="47"/>
        <pc:sldMkLst>
          <pc:docMk/>
          <pc:sldMk cId="3001182435" sldId="385"/>
        </pc:sldMkLst>
      </pc:sldChg>
      <pc:sldChg chg="modSp new mod">
        <pc:chgData name="Christensen, Silje" userId="aa9f308f-0203-4aed-9329-7c6f59551ab6" providerId="ADAL" clId="{F3727FE5-C96E-4728-9D94-317A68C7E666}" dt="2025-08-26T10:20:45.688" v="1784" actId="5793"/>
        <pc:sldMkLst>
          <pc:docMk/>
          <pc:sldMk cId="1523182131" sldId="386"/>
        </pc:sldMkLst>
        <pc:spChg chg="mod">
          <ac:chgData name="Christensen, Silje" userId="aa9f308f-0203-4aed-9329-7c6f59551ab6" providerId="ADAL" clId="{F3727FE5-C96E-4728-9D94-317A68C7E666}" dt="2025-08-26T10:16:01.738" v="1750" actId="2711"/>
          <ac:spMkLst>
            <pc:docMk/>
            <pc:sldMk cId="1523182131" sldId="386"/>
            <ac:spMk id="2" creationId="{70CD10A6-922F-05D4-7F50-2664202BD259}"/>
          </ac:spMkLst>
        </pc:spChg>
        <pc:spChg chg="mod">
          <ac:chgData name="Christensen, Silje" userId="aa9f308f-0203-4aed-9329-7c6f59551ab6" providerId="ADAL" clId="{F3727FE5-C96E-4728-9D94-317A68C7E666}" dt="2025-08-26T10:20:45.688" v="1784" actId="5793"/>
          <ac:spMkLst>
            <pc:docMk/>
            <pc:sldMk cId="1523182131" sldId="386"/>
            <ac:spMk id="3" creationId="{B5D12EBC-8D22-E7B4-A465-CCD33196ACF4}"/>
          </ac:spMkLst>
        </pc:spChg>
      </pc:sldChg>
      <pc:sldChg chg="addSp modSp new mod">
        <pc:chgData name="Christensen, Silje" userId="aa9f308f-0203-4aed-9329-7c6f59551ab6" providerId="ADAL" clId="{F3727FE5-C96E-4728-9D94-317A68C7E666}" dt="2025-08-26T11:41:02.230" v="2059" actId="1076"/>
        <pc:sldMkLst>
          <pc:docMk/>
          <pc:sldMk cId="3280841112" sldId="387"/>
        </pc:sldMkLst>
        <pc:spChg chg="mod">
          <ac:chgData name="Christensen, Silje" userId="aa9f308f-0203-4aed-9329-7c6f59551ab6" providerId="ADAL" clId="{F3727FE5-C96E-4728-9D94-317A68C7E666}" dt="2025-08-26T11:36:31.904" v="1835" actId="2711"/>
          <ac:spMkLst>
            <pc:docMk/>
            <pc:sldMk cId="3280841112" sldId="387"/>
            <ac:spMk id="2" creationId="{6C44253C-1A08-FCB2-63F7-593F9105BB70}"/>
          </ac:spMkLst>
        </pc:spChg>
        <pc:spChg chg="mod">
          <ac:chgData name="Christensen, Silje" userId="aa9f308f-0203-4aed-9329-7c6f59551ab6" providerId="ADAL" clId="{F3727FE5-C96E-4728-9D94-317A68C7E666}" dt="2025-08-26T11:40:54.632" v="2057" actId="20577"/>
          <ac:spMkLst>
            <pc:docMk/>
            <pc:sldMk cId="3280841112" sldId="387"/>
            <ac:spMk id="3" creationId="{46D70DBA-B3BB-06C5-05E7-B563674AD8FB}"/>
          </ac:spMkLst>
        </pc:spChg>
        <pc:picChg chg="add mod">
          <ac:chgData name="Christensen, Silje" userId="aa9f308f-0203-4aed-9329-7c6f59551ab6" providerId="ADAL" clId="{F3727FE5-C96E-4728-9D94-317A68C7E666}" dt="2025-08-26T11:41:02.230" v="2059" actId="1076"/>
          <ac:picMkLst>
            <pc:docMk/>
            <pc:sldMk cId="3280841112" sldId="387"/>
            <ac:picMk id="6" creationId="{AC834070-F10F-0EA7-C9C4-103D0279006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hdr" sz="quarter"/>
          </p:nvPr>
        </p:nvSpPr>
        <p:spPr bwMode="auto">
          <a:xfrm>
            <a:off x="0" y="0"/>
            <a:ext cx="2951163" cy="496888"/>
          </a:xfrm>
          <a:prstGeom prst="rect">
            <a:avLst/>
          </a:prstGeom>
          <a:noFill/>
          <a:ln w="9525">
            <a:noFill/>
            <a:miter lim="800000"/>
            <a:headEnd/>
            <a:tailEnd/>
          </a:ln>
          <a:effectLst/>
        </p:spPr>
        <p:txBody>
          <a:bodyPr vert="horz" wrap="square" lIns="91586" tIns="45793" rIns="91586" bIns="45793" numCol="1" anchor="t" anchorCtr="0" compatLnSpc="1">
            <a:prstTxWarp prst="textNoShape">
              <a:avLst/>
            </a:prstTxWarp>
          </a:bodyPr>
          <a:lstStyle>
            <a:lvl1pPr defTabSz="915988">
              <a:defRPr sz="1200" b="0"/>
            </a:lvl1pPr>
          </a:lstStyle>
          <a:p>
            <a:pPr>
              <a:defRPr/>
            </a:pPr>
            <a:endParaRPr lang="nb-NO"/>
          </a:p>
        </p:txBody>
      </p:sp>
      <p:sp>
        <p:nvSpPr>
          <p:cNvPr id="168963" name="Rectangle 3"/>
          <p:cNvSpPr>
            <a:spLocks noGrp="1" noChangeArrowheads="1"/>
          </p:cNvSpPr>
          <p:nvPr>
            <p:ph type="dt" idx="1"/>
          </p:nvPr>
        </p:nvSpPr>
        <p:spPr bwMode="auto">
          <a:xfrm>
            <a:off x="3857625" y="0"/>
            <a:ext cx="2951163" cy="496888"/>
          </a:xfrm>
          <a:prstGeom prst="rect">
            <a:avLst/>
          </a:prstGeom>
          <a:noFill/>
          <a:ln w="9525">
            <a:noFill/>
            <a:miter lim="800000"/>
            <a:headEnd/>
            <a:tailEnd/>
          </a:ln>
          <a:effectLst/>
        </p:spPr>
        <p:txBody>
          <a:bodyPr vert="horz" wrap="square" lIns="91586" tIns="45793" rIns="91586" bIns="45793" numCol="1" anchor="t" anchorCtr="0" compatLnSpc="1">
            <a:prstTxWarp prst="textNoShape">
              <a:avLst/>
            </a:prstTxWarp>
          </a:bodyPr>
          <a:lstStyle>
            <a:lvl1pPr algn="r" defTabSz="915988">
              <a:defRPr sz="1200" b="0"/>
            </a:lvl1pPr>
          </a:lstStyle>
          <a:p>
            <a:pPr>
              <a:defRPr/>
            </a:pPr>
            <a:endParaRPr lang="nb-NO"/>
          </a:p>
        </p:txBody>
      </p:sp>
      <p:sp>
        <p:nvSpPr>
          <p:cNvPr id="39940" name="Rectangle 4"/>
          <p:cNvSpPr>
            <a:spLocks noGrp="1" noRot="1" noChangeAspect="1" noChangeArrowheads="1" noTextEdit="1"/>
          </p:cNvSpPr>
          <p:nvPr>
            <p:ph type="sldImg" idx="2"/>
          </p:nvPr>
        </p:nvSpPr>
        <p:spPr bwMode="auto">
          <a:xfrm>
            <a:off x="920750" y="746125"/>
            <a:ext cx="4970463"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5" name="Rectangle 5"/>
          <p:cNvSpPr>
            <a:spLocks noGrp="1" noChangeArrowheads="1"/>
          </p:cNvSpPr>
          <p:nvPr>
            <p:ph type="body" sz="quarter" idx="3"/>
          </p:nvPr>
        </p:nvSpPr>
        <p:spPr bwMode="auto">
          <a:xfrm>
            <a:off x="681038" y="4722813"/>
            <a:ext cx="5448300" cy="4473575"/>
          </a:xfrm>
          <a:prstGeom prst="rect">
            <a:avLst/>
          </a:prstGeom>
          <a:noFill/>
          <a:ln w="9525">
            <a:noFill/>
            <a:miter lim="800000"/>
            <a:headEnd/>
            <a:tailEnd/>
          </a:ln>
          <a:effectLst/>
        </p:spPr>
        <p:txBody>
          <a:bodyPr vert="horz" wrap="square" lIns="91586" tIns="45793" rIns="91586" bIns="45793" numCol="1" anchor="t" anchorCtr="0" compatLnSpc="1">
            <a:prstTxWarp prst="textNoShape">
              <a:avLst/>
            </a:prstTxWarp>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168966" name="Rectangle 6"/>
          <p:cNvSpPr>
            <a:spLocks noGrp="1" noChangeArrowheads="1"/>
          </p:cNvSpPr>
          <p:nvPr>
            <p:ph type="ftr" sz="quarter" idx="4"/>
          </p:nvPr>
        </p:nvSpPr>
        <p:spPr bwMode="auto">
          <a:xfrm>
            <a:off x="0" y="9444038"/>
            <a:ext cx="2951163" cy="496887"/>
          </a:xfrm>
          <a:prstGeom prst="rect">
            <a:avLst/>
          </a:prstGeom>
          <a:noFill/>
          <a:ln w="9525">
            <a:noFill/>
            <a:miter lim="800000"/>
            <a:headEnd/>
            <a:tailEnd/>
          </a:ln>
          <a:effectLst/>
        </p:spPr>
        <p:txBody>
          <a:bodyPr vert="horz" wrap="square" lIns="91586" tIns="45793" rIns="91586" bIns="45793" numCol="1" anchor="b" anchorCtr="0" compatLnSpc="1">
            <a:prstTxWarp prst="textNoShape">
              <a:avLst/>
            </a:prstTxWarp>
          </a:bodyPr>
          <a:lstStyle>
            <a:lvl1pPr defTabSz="915988">
              <a:defRPr sz="1200" b="0"/>
            </a:lvl1pPr>
          </a:lstStyle>
          <a:p>
            <a:pPr>
              <a:defRPr/>
            </a:pPr>
            <a:endParaRPr lang="nb-NO"/>
          </a:p>
        </p:txBody>
      </p:sp>
      <p:sp>
        <p:nvSpPr>
          <p:cNvPr id="168967" name="Rectangle 7"/>
          <p:cNvSpPr>
            <a:spLocks noGrp="1" noChangeArrowheads="1"/>
          </p:cNvSpPr>
          <p:nvPr>
            <p:ph type="sldNum" sz="quarter" idx="5"/>
          </p:nvPr>
        </p:nvSpPr>
        <p:spPr bwMode="auto">
          <a:xfrm>
            <a:off x="3857625" y="9444038"/>
            <a:ext cx="2951163" cy="496887"/>
          </a:xfrm>
          <a:prstGeom prst="rect">
            <a:avLst/>
          </a:prstGeom>
          <a:noFill/>
          <a:ln w="9525">
            <a:noFill/>
            <a:miter lim="800000"/>
            <a:headEnd/>
            <a:tailEnd/>
          </a:ln>
          <a:effectLst/>
        </p:spPr>
        <p:txBody>
          <a:bodyPr vert="horz" wrap="square" lIns="91586" tIns="45793" rIns="91586" bIns="45793" numCol="1" anchor="b" anchorCtr="0" compatLnSpc="1">
            <a:prstTxWarp prst="textNoShape">
              <a:avLst/>
            </a:prstTxWarp>
          </a:bodyPr>
          <a:lstStyle>
            <a:lvl1pPr algn="r" defTabSz="915988">
              <a:defRPr sz="1200" b="0"/>
            </a:lvl1pPr>
          </a:lstStyle>
          <a:p>
            <a:pPr>
              <a:defRPr/>
            </a:pPr>
            <a:fld id="{25BA2A1F-971C-4FF8-8A9E-8075F4F0BDCF}" type="slidenum">
              <a:rPr lang="nb-NO"/>
              <a:pPr>
                <a:defRPr/>
              </a:pPr>
              <a:t>‹#›</a:t>
            </a:fld>
            <a:endParaRPr lang="nb-NO"/>
          </a:p>
        </p:txBody>
      </p:sp>
    </p:spTree>
    <p:extLst>
      <p:ext uri="{BB962C8B-B14F-4D97-AF65-F5344CB8AC3E}">
        <p14:creationId xmlns:p14="http://schemas.microsoft.com/office/powerpoint/2010/main" val="17302303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b="1">
                <a:solidFill>
                  <a:schemeClr val="tx1"/>
                </a:solidFill>
                <a:latin typeface="Arial" charset="0"/>
              </a:defRPr>
            </a:lvl1pPr>
            <a:lvl2pPr marL="742950" indent="-285750" defTabSz="915988" eaLnBrk="0" hangingPunct="0">
              <a:defRPr b="1">
                <a:solidFill>
                  <a:schemeClr val="tx1"/>
                </a:solidFill>
                <a:latin typeface="Arial" charset="0"/>
              </a:defRPr>
            </a:lvl2pPr>
            <a:lvl3pPr marL="1143000" indent="-228600" defTabSz="915988" eaLnBrk="0" hangingPunct="0">
              <a:defRPr b="1">
                <a:solidFill>
                  <a:schemeClr val="tx1"/>
                </a:solidFill>
                <a:latin typeface="Arial" charset="0"/>
              </a:defRPr>
            </a:lvl3pPr>
            <a:lvl4pPr marL="1600200" indent="-228600" defTabSz="915988" eaLnBrk="0" hangingPunct="0">
              <a:defRPr b="1">
                <a:solidFill>
                  <a:schemeClr val="tx1"/>
                </a:solidFill>
                <a:latin typeface="Arial" charset="0"/>
              </a:defRPr>
            </a:lvl4pPr>
            <a:lvl5pPr marL="2057400" indent="-228600" defTabSz="915988" eaLnBrk="0" hangingPunct="0">
              <a:defRPr b="1">
                <a:solidFill>
                  <a:schemeClr val="tx1"/>
                </a:solidFill>
                <a:latin typeface="Arial" charset="0"/>
              </a:defRPr>
            </a:lvl5pPr>
            <a:lvl6pPr marL="2514600" indent="-228600" defTabSz="915988" eaLnBrk="0" fontAlgn="base" hangingPunct="0">
              <a:spcBef>
                <a:spcPct val="0"/>
              </a:spcBef>
              <a:spcAft>
                <a:spcPct val="0"/>
              </a:spcAft>
              <a:defRPr b="1">
                <a:solidFill>
                  <a:schemeClr val="tx1"/>
                </a:solidFill>
                <a:latin typeface="Arial" charset="0"/>
              </a:defRPr>
            </a:lvl6pPr>
            <a:lvl7pPr marL="2971800" indent="-228600" defTabSz="915988" eaLnBrk="0" fontAlgn="base" hangingPunct="0">
              <a:spcBef>
                <a:spcPct val="0"/>
              </a:spcBef>
              <a:spcAft>
                <a:spcPct val="0"/>
              </a:spcAft>
              <a:defRPr b="1">
                <a:solidFill>
                  <a:schemeClr val="tx1"/>
                </a:solidFill>
                <a:latin typeface="Arial" charset="0"/>
              </a:defRPr>
            </a:lvl7pPr>
            <a:lvl8pPr marL="3429000" indent="-228600" defTabSz="915988" eaLnBrk="0" fontAlgn="base" hangingPunct="0">
              <a:spcBef>
                <a:spcPct val="0"/>
              </a:spcBef>
              <a:spcAft>
                <a:spcPct val="0"/>
              </a:spcAft>
              <a:defRPr b="1">
                <a:solidFill>
                  <a:schemeClr val="tx1"/>
                </a:solidFill>
                <a:latin typeface="Arial" charset="0"/>
              </a:defRPr>
            </a:lvl8pPr>
            <a:lvl9pPr marL="3886200" indent="-228600" defTabSz="915988" eaLnBrk="0" fontAlgn="base" hangingPunct="0">
              <a:spcBef>
                <a:spcPct val="0"/>
              </a:spcBef>
              <a:spcAft>
                <a:spcPct val="0"/>
              </a:spcAft>
              <a:defRPr b="1">
                <a:solidFill>
                  <a:schemeClr val="tx1"/>
                </a:solidFill>
                <a:latin typeface="Arial" charset="0"/>
              </a:defRPr>
            </a:lvl9pPr>
          </a:lstStyle>
          <a:p>
            <a:pPr eaLnBrk="1" hangingPunct="1"/>
            <a:fld id="{46D42615-218F-443B-857F-F3B786EC80F7}" type="slidenum">
              <a:rPr lang="nb-NO" b="0" smtClean="0"/>
              <a:pPr eaLnBrk="1" hangingPunct="1"/>
              <a:t>1</a:t>
            </a:fld>
            <a:endParaRPr lang="nb-NO" b="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p>
        </p:txBody>
      </p:sp>
    </p:spTree>
    <p:extLst>
      <p:ext uri="{BB962C8B-B14F-4D97-AF65-F5344CB8AC3E}">
        <p14:creationId xmlns:p14="http://schemas.microsoft.com/office/powerpoint/2010/main" val="2571088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25BA2A1F-971C-4FF8-8A9E-8075F4F0BDCF}" type="slidenum">
              <a:rPr lang="nb-NO" smtClean="0"/>
              <a:pPr>
                <a:defRPr/>
              </a:pPr>
              <a:t>3</a:t>
            </a:fld>
            <a:endParaRPr lang="nb-NO"/>
          </a:p>
        </p:txBody>
      </p:sp>
    </p:spTree>
    <p:extLst>
      <p:ext uri="{BB962C8B-B14F-4D97-AF65-F5344CB8AC3E}">
        <p14:creationId xmlns:p14="http://schemas.microsoft.com/office/powerpoint/2010/main" val="3647894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Alle som har vært trøtte.</a:t>
            </a:r>
          </a:p>
          <a:p>
            <a:r>
              <a:rPr lang="nb-NO" dirty="0"/>
              <a:t>Alle som har kjeftet på noen i dag.</a:t>
            </a:r>
          </a:p>
          <a:p>
            <a:r>
              <a:rPr lang="nb-NO" dirty="0"/>
              <a:t>Alle som har ledd i dag.</a:t>
            </a:r>
          </a:p>
          <a:p>
            <a:r>
              <a:rPr lang="nb-NO" dirty="0"/>
              <a:t>Alle som har vært hissige i trafikken i dag. </a:t>
            </a:r>
          </a:p>
          <a:p>
            <a:endParaRPr lang="nb-NO" dirty="0"/>
          </a:p>
        </p:txBody>
      </p:sp>
      <p:sp>
        <p:nvSpPr>
          <p:cNvPr id="4" name="Plassholder for lysbildenummer 3"/>
          <p:cNvSpPr>
            <a:spLocks noGrp="1"/>
          </p:cNvSpPr>
          <p:nvPr>
            <p:ph type="sldNum" sz="quarter" idx="5"/>
          </p:nvPr>
        </p:nvSpPr>
        <p:spPr/>
        <p:txBody>
          <a:bodyPr/>
          <a:lstStyle/>
          <a:p>
            <a:pPr>
              <a:defRPr/>
            </a:pPr>
            <a:fld id="{25BA2A1F-971C-4FF8-8A9E-8075F4F0BDCF}" type="slidenum">
              <a:rPr lang="nb-NO" smtClean="0"/>
              <a:pPr>
                <a:defRPr/>
              </a:pPr>
              <a:t>12</a:t>
            </a:fld>
            <a:endParaRPr lang="nb-NO"/>
          </a:p>
        </p:txBody>
      </p:sp>
    </p:spTree>
    <p:extLst>
      <p:ext uri="{BB962C8B-B14F-4D97-AF65-F5344CB8AC3E}">
        <p14:creationId xmlns:p14="http://schemas.microsoft.com/office/powerpoint/2010/main" val="2958032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nb-NO"/>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nb-NO"/>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nb-NO"/>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nb-NO"/>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nb-NO"/>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nb-NO"/>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nb-NO"/>
            </a:p>
          </p:txBody>
        </p:sp>
      </p:grpSp>
      <p:sp>
        <p:nvSpPr>
          <p:cNvPr id="159755" name="Rectangle 11"/>
          <p:cNvSpPr>
            <a:spLocks noGrp="1" noChangeArrowheads="1"/>
          </p:cNvSpPr>
          <p:nvPr>
            <p:ph type="ctrTitle" sz="quarter"/>
          </p:nvPr>
        </p:nvSpPr>
        <p:spPr>
          <a:xfrm>
            <a:off x="685800" y="1736725"/>
            <a:ext cx="7772400" cy="1920875"/>
          </a:xfrm>
        </p:spPr>
        <p:txBody>
          <a:bodyPr/>
          <a:lstStyle>
            <a:lvl1pPr>
              <a:defRPr sz="6000"/>
            </a:lvl1pPr>
          </a:lstStyle>
          <a:p>
            <a:r>
              <a:rPr lang="nb-NO"/>
              <a:t>Klikk for å redigere tittelstil</a:t>
            </a:r>
          </a:p>
        </p:txBody>
      </p:sp>
      <p:sp>
        <p:nvSpPr>
          <p:cNvPr id="15975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nb-NO"/>
              <a:t>Klikk for å redigere undertittelstil i malen</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nb-NO"/>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r>
              <a:rPr lang="nb-NO"/>
              <a:t>Hope oppvekstsenter – «Et godt sted å være, et godt sted å lære»                   </a:t>
            </a: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99D2C7CA-8F9A-4BF1-ADB2-125C341607FC}" type="slidenum">
              <a:rPr lang="nb-NO"/>
              <a:pPr>
                <a:defRPr/>
              </a:pPr>
              <a:t>‹#›</a:t>
            </a:fld>
            <a:endParaRPr lang="nb-NO"/>
          </a:p>
        </p:txBody>
      </p:sp>
    </p:spTree>
    <p:extLst>
      <p:ext uri="{BB962C8B-B14F-4D97-AF65-F5344CB8AC3E}">
        <p14:creationId xmlns:p14="http://schemas.microsoft.com/office/powerpoint/2010/main" val="3105937859"/>
      </p:ext>
    </p:extLst>
  </p:cSld>
  <p:clrMapOvr>
    <a:masterClrMapping/>
  </p:clrMapOvr>
  <p:transition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2"/>
          <p:cNvSpPr>
            <a:spLocks noGrp="1" noChangeArrowheads="1"/>
          </p:cNvSpPr>
          <p:nvPr>
            <p:ph type="dt" sz="half" idx="10"/>
          </p:nvPr>
        </p:nvSpPr>
        <p:spPr>
          <a:ln/>
        </p:spPr>
        <p:txBody>
          <a:bodyPr/>
          <a:lstStyle>
            <a:lvl1pPr>
              <a:defRPr/>
            </a:lvl1pPr>
          </a:lstStyle>
          <a:p>
            <a:pPr>
              <a:defRPr/>
            </a:pPr>
            <a:endParaRPr lang="nb-NO"/>
          </a:p>
        </p:txBody>
      </p:sp>
      <p:sp>
        <p:nvSpPr>
          <p:cNvPr id="5" name="Rectangle 3"/>
          <p:cNvSpPr>
            <a:spLocks noGrp="1" noChangeArrowheads="1"/>
          </p:cNvSpPr>
          <p:nvPr>
            <p:ph type="sldNum" sz="quarter" idx="11"/>
          </p:nvPr>
        </p:nvSpPr>
        <p:spPr>
          <a:ln/>
        </p:spPr>
        <p:txBody>
          <a:bodyPr/>
          <a:lstStyle>
            <a:lvl1pPr>
              <a:defRPr/>
            </a:lvl1pPr>
          </a:lstStyle>
          <a:p>
            <a:pPr>
              <a:defRPr/>
            </a:pPr>
            <a:fld id="{2BAAAE74-DBBA-4DE7-B0DF-0E41D1C276DD}" type="slidenum">
              <a:rPr lang="nb-NO"/>
              <a:pPr>
                <a:defRPr/>
              </a:pPr>
              <a:t>‹#›</a:t>
            </a:fld>
            <a:endParaRPr lang="nb-NO"/>
          </a:p>
        </p:txBody>
      </p:sp>
      <p:sp>
        <p:nvSpPr>
          <p:cNvPr id="6" name="Rectangle 14"/>
          <p:cNvSpPr>
            <a:spLocks noGrp="1" noChangeArrowheads="1"/>
          </p:cNvSpPr>
          <p:nvPr>
            <p:ph type="ftr" sz="quarter" idx="12"/>
          </p:nvPr>
        </p:nvSpPr>
        <p:spPr>
          <a:ln/>
        </p:spPr>
        <p:txBody>
          <a:bodyPr/>
          <a:lstStyle>
            <a:lvl1pPr>
              <a:defRPr/>
            </a:lvl1pPr>
          </a:lstStyle>
          <a:p>
            <a:pPr>
              <a:defRPr/>
            </a:pPr>
            <a:r>
              <a:rPr lang="nb-NO"/>
              <a:t>Hope oppvekstsenter – «Et godt sted å være, et godt sted å lære»                   </a:t>
            </a:r>
          </a:p>
        </p:txBody>
      </p:sp>
    </p:spTree>
    <p:extLst>
      <p:ext uri="{BB962C8B-B14F-4D97-AF65-F5344CB8AC3E}">
        <p14:creationId xmlns:p14="http://schemas.microsoft.com/office/powerpoint/2010/main" val="4168944299"/>
      </p:ext>
    </p:extLst>
  </p:cSld>
  <p:clrMapOvr>
    <a:masterClrMapping/>
  </p:clrMapOvr>
  <p:transition advTm="1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2"/>
          <p:cNvSpPr>
            <a:spLocks noGrp="1" noChangeArrowheads="1"/>
          </p:cNvSpPr>
          <p:nvPr>
            <p:ph type="dt" sz="half" idx="10"/>
          </p:nvPr>
        </p:nvSpPr>
        <p:spPr>
          <a:ln/>
        </p:spPr>
        <p:txBody>
          <a:bodyPr/>
          <a:lstStyle>
            <a:lvl1pPr>
              <a:defRPr/>
            </a:lvl1pPr>
          </a:lstStyle>
          <a:p>
            <a:pPr>
              <a:defRPr/>
            </a:pPr>
            <a:endParaRPr lang="nb-NO"/>
          </a:p>
        </p:txBody>
      </p:sp>
      <p:sp>
        <p:nvSpPr>
          <p:cNvPr id="5" name="Rectangle 3"/>
          <p:cNvSpPr>
            <a:spLocks noGrp="1" noChangeArrowheads="1"/>
          </p:cNvSpPr>
          <p:nvPr>
            <p:ph type="sldNum" sz="quarter" idx="11"/>
          </p:nvPr>
        </p:nvSpPr>
        <p:spPr>
          <a:ln/>
        </p:spPr>
        <p:txBody>
          <a:bodyPr/>
          <a:lstStyle>
            <a:lvl1pPr>
              <a:defRPr/>
            </a:lvl1pPr>
          </a:lstStyle>
          <a:p>
            <a:pPr>
              <a:defRPr/>
            </a:pPr>
            <a:fld id="{E88BA816-EAFD-492C-AAEF-9C215F4809AE}" type="slidenum">
              <a:rPr lang="nb-NO"/>
              <a:pPr>
                <a:defRPr/>
              </a:pPr>
              <a:t>‹#›</a:t>
            </a:fld>
            <a:endParaRPr lang="nb-NO"/>
          </a:p>
        </p:txBody>
      </p:sp>
      <p:sp>
        <p:nvSpPr>
          <p:cNvPr id="6" name="Rectangle 14"/>
          <p:cNvSpPr>
            <a:spLocks noGrp="1" noChangeArrowheads="1"/>
          </p:cNvSpPr>
          <p:nvPr>
            <p:ph type="ftr" sz="quarter" idx="12"/>
          </p:nvPr>
        </p:nvSpPr>
        <p:spPr>
          <a:ln/>
        </p:spPr>
        <p:txBody>
          <a:bodyPr/>
          <a:lstStyle>
            <a:lvl1pPr>
              <a:defRPr/>
            </a:lvl1pPr>
          </a:lstStyle>
          <a:p>
            <a:pPr>
              <a:defRPr/>
            </a:pPr>
            <a:r>
              <a:rPr lang="nb-NO"/>
              <a:t>Hope oppvekstsenter – «Et godt sted å være, et godt sted å lære»                   </a:t>
            </a:r>
          </a:p>
        </p:txBody>
      </p:sp>
    </p:spTree>
    <p:extLst>
      <p:ext uri="{BB962C8B-B14F-4D97-AF65-F5344CB8AC3E}">
        <p14:creationId xmlns:p14="http://schemas.microsoft.com/office/powerpoint/2010/main" val="31873160"/>
      </p:ext>
    </p:extLst>
  </p:cSld>
  <p:clrMapOvr>
    <a:masterClrMapping/>
  </p:clrMapOvr>
  <p:transition advTm="1000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tel og tabell">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p>
            <a:r>
              <a:rPr lang="nb-NO"/>
              <a:t>Klikk for å redigere tittelstil</a:t>
            </a:r>
          </a:p>
        </p:txBody>
      </p:sp>
      <p:sp>
        <p:nvSpPr>
          <p:cNvPr id="3" name="Plassholder for tabell 2"/>
          <p:cNvSpPr>
            <a:spLocks noGrp="1"/>
          </p:cNvSpPr>
          <p:nvPr>
            <p:ph type="tbl" idx="1"/>
          </p:nvPr>
        </p:nvSpPr>
        <p:spPr>
          <a:xfrm>
            <a:off x="457200" y="1600200"/>
            <a:ext cx="8229600" cy="4525963"/>
          </a:xfrm>
        </p:spPr>
        <p:txBody>
          <a:bodyPr/>
          <a:lstStyle/>
          <a:p>
            <a:pPr lvl="0"/>
            <a:endParaRPr lang="nb-NO" noProof="0"/>
          </a:p>
        </p:txBody>
      </p:sp>
      <p:sp>
        <p:nvSpPr>
          <p:cNvPr id="4" name="Rectangle 2"/>
          <p:cNvSpPr>
            <a:spLocks noGrp="1" noChangeArrowheads="1"/>
          </p:cNvSpPr>
          <p:nvPr>
            <p:ph type="dt" sz="half" idx="10"/>
          </p:nvPr>
        </p:nvSpPr>
        <p:spPr>
          <a:ln/>
        </p:spPr>
        <p:txBody>
          <a:bodyPr/>
          <a:lstStyle>
            <a:lvl1pPr>
              <a:defRPr/>
            </a:lvl1pPr>
          </a:lstStyle>
          <a:p>
            <a:pPr>
              <a:defRPr/>
            </a:pPr>
            <a:endParaRPr lang="nb-NO"/>
          </a:p>
        </p:txBody>
      </p:sp>
      <p:sp>
        <p:nvSpPr>
          <p:cNvPr id="5" name="Rectangle 3"/>
          <p:cNvSpPr>
            <a:spLocks noGrp="1" noChangeArrowheads="1"/>
          </p:cNvSpPr>
          <p:nvPr>
            <p:ph type="sldNum" sz="quarter" idx="11"/>
          </p:nvPr>
        </p:nvSpPr>
        <p:spPr>
          <a:ln/>
        </p:spPr>
        <p:txBody>
          <a:bodyPr/>
          <a:lstStyle>
            <a:lvl1pPr>
              <a:defRPr/>
            </a:lvl1pPr>
          </a:lstStyle>
          <a:p>
            <a:pPr>
              <a:defRPr/>
            </a:pPr>
            <a:fld id="{B1883E12-CF42-4297-9A00-56782F428EF3}" type="slidenum">
              <a:rPr lang="nb-NO"/>
              <a:pPr>
                <a:defRPr/>
              </a:pPr>
              <a:t>‹#›</a:t>
            </a:fld>
            <a:endParaRPr lang="nb-NO"/>
          </a:p>
        </p:txBody>
      </p:sp>
      <p:sp>
        <p:nvSpPr>
          <p:cNvPr id="6" name="Rectangle 14"/>
          <p:cNvSpPr>
            <a:spLocks noGrp="1" noChangeArrowheads="1"/>
          </p:cNvSpPr>
          <p:nvPr>
            <p:ph type="ftr" sz="quarter" idx="12"/>
          </p:nvPr>
        </p:nvSpPr>
        <p:spPr>
          <a:ln/>
        </p:spPr>
        <p:txBody>
          <a:bodyPr/>
          <a:lstStyle>
            <a:lvl1pPr>
              <a:defRPr/>
            </a:lvl1pPr>
          </a:lstStyle>
          <a:p>
            <a:pPr>
              <a:defRPr/>
            </a:pPr>
            <a:r>
              <a:rPr lang="nb-NO"/>
              <a:t>Hope oppvekstsenter – «Et godt sted å være, et godt sted å lære»                   </a:t>
            </a:r>
          </a:p>
        </p:txBody>
      </p:sp>
    </p:spTree>
    <p:extLst>
      <p:ext uri="{BB962C8B-B14F-4D97-AF65-F5344CB8AC3E}">
        <p14:creationId xmlns:p14="http://schemas.microsoft.com/office/powerpoint/2010/main" val="818468196"/>
      </p:ext>
    </p:extLst>
  </p:cSld>
  <p:clrMapOvr>
    <a:masterClrMapping/>
  </p:clrMapOvr>
  <p:transition advTm="1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2"/>
          <p:cNvSpPr>
            <a:spLocks noGrp="1" noChangeArrowheads="1"/>
          </p:cNvSpPr>
          <p:nvPr>
            <p:ph type="dt" sz="half" idx="10"/>
          </p:nvPr>
        </p:nvSpPr>
        <p:spPr>
          <a:ln/>
        </p:spPr>
        <p:txBody>
          <a:bodyPr/>
          <a:lstStyle>
            <a:lvl1pPr>
              <a:defRPr/>
            </a:lvl1pPr>
          </a:lstStyle>
          <a:p>
            <a:pPr>
              <a:defRPr/>
            </a:pPr>
            <a:endParaRPr lang="nb-NO"/>
          </a:p>
        </p:txBody>
      </p:sp>
      <p:sp>
        <p:nvSpPr>
          <p:cNvPr id="5" name="Rectangle 3"/>
          <p:cNvSpPr>
            <a:spLocks noGrp="1" noChangeArrowheads="1"/>
          </p:cNvSpPr>
          <p:nvPr>
            <p:ph type="sldNum" sz="quarter" idx="11"/>
          </p:nvPr>
        </p:nvSpPr>
        <p:spPr>
          <a:ln/>
        </p:spPr>
        <p:txBody>
          <a:bodyPr/>
          <a:lstStyle>
            <a:lvl1pPr>
              <a:defRPr/>
            </a:lvl1pPr>
          </a:lstStyle>
          <a:p>
            <a:pPr>
              <a:defRPr/>
            </a:pPr>
            <a:fld id="{7157B721-2A7D-42BA-8639-ABA90C141B42}" type="slidenum">
              <a:rPr lang="nb-NO"/>
              <a:pPr>
                <a:defRPr/>
              </a:pPr>
              <a:t>‹#›</a:t>
            </a:fld>
            <a:endParaRPr lang="nb-NO"/>
          </a:p>
        </p:txBody>
      </p:sp>
      <p:sp>
        <p:nvSpPr>
          <p:cNvPr id="6" name="Rectangle 14"/>
          <p:cNvSpPr>
            <a:spLocks noGrp="1" noChangeArrowheads="1"/>
          </p:cNvSpPr>
          <p:nvPr>
            <p:ph type="ftr" sz="quarter" idx="12"/>
          </p:nvPr>
        </p:nvSpPr>
        <p:spPr>
          <a:ln/>
        </p:spPr>
        <p:txBody>
          <a:bodyPr/>
          <a:lstStyle>
            <a:lvl1pPr>
              <a:defRPr/>
            </a:lvl1pPr>
          </a:lstStyle>
          <a:p>
            <a:pPr>
              <a:defRPr/>
            </a:pPr>
            <a:r>
              <a:rPr lang="nb-NO"/>
              <a:t>Hope oppvekstsenter – «Et godt sted å være, et godt sted å lære»                   </a:t>
            </a:r>
          </a:p>
        </p:txBody>
      </p:sp>
    </p:spTree>
    <p:extLst>
      <p:ext uri="{BB962C8B-B14F-4D97-AF65-F5344CB8AC3E}">
        <p14:creationId xmlns:p14="http://schemas.microsoft.com/office/powerpoint/2010/main" val="3560521270"/>
      </p:ext>
    </p:extLst>
  </p:cSld>
  <p:clrMapOvr>
    <a:masterClrMapping/>
  </p:clrMapOvr>
  <p:transition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Rectangle 2"/>
          <p:cNvSpPr>
            <a:spLocks noGrp="1" noChangeArrowheads="1"/>
          </p:cNvSpPr>
          <p:nvPr>
            <p:ph type="dt" sz="half" idx="10"/>
          </p:nvPr>
        </p:nvSpPr>
        <p:spPr>
          <a:ln/>
        </p:spPr>
        <p:txBody>
          <a:bodyPr/>
          <a:lstStyle>
            <a:lvl1pPr>
              <a:defRPr/>
            </a:lvl1pPr>
          </a:lstStyle>
          <a:p>
            <a:pPr>
              <a:defRPr/>
            </a:pPr>
            <a:endParaRPr lang="nb-NO"/>
          </a:p>
        </p:txBody>
      </p:sp>
      <p:sp>
        <p:nvSpPr>
          <p:cNvPr id="5" name="Rectangle 3"/>
          <p:cNvSpPr>
            <a:spLocks noGrp="1" noChangeArrowheads="1"/>
          </p:cNvSpPr>
          <p:nvPr>
            <p:ph type="sldNum" sz="quarter" idx="11"/>
          </p:nvPr>
        </p:nvSpPr>
        <p:spPr>
          <a:ln/>
        </p:spPr>
        <p:txBody>
          <a:bodyPr/>
          <a:lstStyle>
            <a:lvl1pPr>
              <a:defRPr/>
            </a:lvl1pPr>
          </a:lstStyle>
          <a:p>
            <a:pPr>
              <a:defRPr/>
            </a:pPr>
            <a:fld id="{E934B419-019A-45BF-8C78-80FF93C8BE1F}" type="slidenum">
              <a:rPr lang="nb-NO"/>
              <a:pPr>
                <a:defRPr/>
              </a:pPr>
              <a:t>‹#›</a:t>
            </a:fld>
            <a:endParaRPr lang="nb-NO"/>
          </a:p>
        </p:txBody>
      </p:sp>
      <p:sp>
        <p:nvSpPr>
          <p:cNvPr id="6" name="Rectangle 14"/>
          <p:cNvSpPr>
            <a:spLocks noGrp="1" noChangeArrowheads="1"/>
          </p:cNvSpPr>
          <p:nvPr>
            <p:ph type="ftr" sz="quarter" idx="12"/>
          </p:nvPr>
        </p:nvSpPr>
        <p:spPr>
          <a:ln/>
        </p:spPr>
        <p:txBody>
          <a:bodyPr/>
          <a:lstStyle>
            <a:lvl1pPr>
              <a:defRPr/>
            </a:lvl1pPr>
          </a:lstStyle>
          <a:p>
            <a:pPr>
              <a:defRPr/>
            </a:pPr>
            <a:r>
              <a:rPr lang="nb-NO"/>
              <a:t>Hope oppvekstsenter – «Et godt sted å være, et godt sted å lære»                   </a:t>
            </a:r>
          </a:p>
        </p:txBody>
      </p:sp>
    </p:spTree>
    <p:extLst>
      <p:ext uri="{BB962C8B-B14F-4D97-AF65-F5344CB8AC3E}">
        <p14:creationId xmlns:p14="http://schemas.microsoft.com/office/powerpoint/2010/main" val="20631859"/>
      </p:ext>
    </p:extLst>
  </p:cSld>
  <p:clrMapOvr>
    <a:masterClrMapping/>
  </p:clrMapOvr>
  <p:transition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2"/>
          <p:cNvSpPr>
            <a:spLocks noGrp="1" noChangeArrowheads="1"/>
          </p:cNvSpPr>
          <p:nvPr>
            <p:ph type="dt" sz="half" idx="10"/>
          </p:nvPr>
        </p:nvSpPr>
        <p:spPr>
          <a:ln/>
        </p:spPr>
        <p:txBody>
          <a:bodyPr/>
          <a:lstStyle>
            <a:lvl1pPr>
              <a:defRPr/>
            </a:lvl1pPr>
          </a:lstStyle>
          <a:p>
            <a:pPr>
              <a:defRPr/>
            </a:pPr>
            <a:endParaRPr lang="nb-NO"/>
          </a:p>
        </p:txBody>
      </p:sp>
      <p:sp>
        <p:nvSpPr>
          <p:cNvPr id="6" name="Rectangle 3"/>
          <p:cNvSpPr>
            <a:spLocks noGrp="1" noChangeArrowheads="1"/>
          </p:cNvSpPr>
          <p:nvPr>
            <p:ph type="sldNum" sz="quarter" idx="11"/>
          </p:nvPr>
        </p:nvSpPr>
        <p:spPr>
          <a:ln/>
        </p:spPr>
        <p:txBody>
          <a:bodyPr/>
          <a:lstStyle>
            <a:lvl1pPr>
              <a:defRPr/>
            </a:lvl1pPr>
          </a:lstStyle>
          <a:p>
            <a:pPr>
              <a:defRPr/>
            </a:pPr>
            <a:fld id="{4DEDD1AB-EE65-439F-9760-13D9A7037178}" type="slidenum">
              <a:rPr lang="nb-NO"/>
              <a:pPr>
                <a:defRPr/>
              </a:pPr>
              <a:t>‹#›</a:t>
            </a:fld>
            <a:endParaRPr lang="nb-NO"/>
          </a:p>
        </p:txBody>
      </p:sp>
      <p:sp>
        <p:nvSpPr>
          <p:cNvPr id="7" name="Rectangle 14"/>
          <p:cNvSpPr>
            <a:spLocks noGrp="1" noChangeArrowheads="1"/>
          </p:cNvSpPr>
          <p:nvPr>
            <p:ph type="ftr" sz="quarter" idx="12"/>
          </p:nvPr>
        </p:nvSpPr>
        <p:spPr>
          <a:ln/>
        </p:spPr>
        <p:txBody>
          <a:bodyPr/>
          <a:lstStyle>
            <a:lvl1pPr>
              <a:defRPr/>
            </a:lvl1pPr>
          </a:lstStyle>
          <a:p>
            <a:pPr>
              <a:defRPr/>
            </a:pPr>
            <a:r>
              <a:rPr lang="nb-NO"/>
              <a:t>Hope oppvekstsenter – «Et godt sted å være, et godt sted å lære»                   </a:t>
            </a:r>
          </a:p>
        </p:txBody>
      </p:sp>
    </p:spTree>
    <p:extLst>
      <p:ext uri="{BB962C8B-B14F-4D97-AF65-F5344CB8AC3E}">
        <p14:creationId xmlns:p14="http://schemas.microsoft.com/office/powerpoint/2010/main" val="533135427"/>
      </p:ext>
    </p:extLst>
  </p:cSld>
  <p:clrMapOvr>
    <a:masterClrMapping/>
  </p:clrMapOvr>
  <p:transition advTm="1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ctangle 2"/>
          <p:cNvSpPr>
            <a:spLocks noGrp="1" noChangeArrowheads="1"/>
          </p:cNvSpPr>
          <p:nvPr>
            <p:ph type="dt" sz="half" idx="10"/>
          </p:nvPr>
        </p:nvSpPr>
        <p:spPr>
          <a:ln/>
        </p:spPr>
        <p:txBody>
          <a:bodyPr/>
          <a:lstStyle>
            <a:lvl1pPr>
              <a:defRPr/>
            </a:lvl1pPr>
          </a:lstStyle>
          <a:p>
            <a:pPr>
              <a:defRPr/>
            </a:pPr>
            <a:endParaRPr lang="nb-NO"/>
          </a:p>
        </p:txBody>
      </p:sp>
      <p:sp>
        <p:nvSpPr>
          <p:cNvPr id="8" name="Rectangle 3"/>
          <p:cNvSpPr>
            <a:spLocks noGrp="1" noChangeArrowheads="1"/>
          </p:cNvSpPr>
          <p:nvPr>
            <p:ph type="sldNum" sz="quarter" idx="11"/>
          </p:nvPr>
        </p:nvSpPr>
        <p:spPr>
          <a:ln/>
        </p:spPr>
        <p:txBody>
          <a:bodyPr/>
          <a:lstStyle>
            <a:lvl1pPr>
              <a:defRPr/>
            </a:lvl1pPr>
          </a:lstStyle>
          <a:p>
            <a:pPr>
              <a:defRPr/>
            </a:pPr>
            <a:fld id="{80E9A2ED-30BD-45DE-B259-753D305C1775}" type="slidenum">
              <a:rPr lang="nb-NO"/>
              <a:pPr>
                <a:defRPr/>
              </a:pPr>
              <a:t>‹#›</a:t>
            </a:fld>
            <a:endParaRPr lang="nb-NO"/>
          </a:p>
        </p:txBody>
      </p:sp>
      <p:sp>
        <p:nvSpPr>
          <p:cNvPr id="9" name="Rectangle 14"/>
          <p:cNvSpPr>
            <a:spLocks noGrp="1" noChangeArrowheads="1"/>
          </p:cNvSpPr>
          <p:nvPr>
            <p:ph type="ftr" sz="quarter" idx="12"/>
          </p:nvPr>
        </p:nvSpPr>
        <p:spPr>
          <a:ln/>
        </p:spPr>
        <p:txBody>
          <a:bodyPr/>
          <a:lstStyle>
            <a:lvl1pPr>
              <a:defRPr/>
            </a:lvl1pPr>
          </a:lstStyle>
          <a:p>
            <a:pPr>
              <a:defRPr/>
            </a:pPr>
            <a:r>
              <a:rPr lang="nb-NO"/>
              <a:t>Hope oppvekstsenter – «Et godt sted å være, et godt sted å lære»                   </a:t>
            </a:r>
          </a:p>
        </p:txBody>
      </p:sp>
    </p:spTree>
    <p:extLst>
      <p:ext uri="{BB962C8B-B14F-4D97-AF65-F5344CB8AC3E}">
        <p14:creationId xmlns:p14="http://schemas.microsoft.com/office/powerpoint/2010/main" val="1742855911"/>
      </p:ext>
    </p:extLst>
  </p:cSld>
  <p:clrMapOvr>
    <a:masterClrMapping/>
  </p:clrMapOvr>
  <p:transition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Rectangle 2"/>
          <p:cNvSpPr>
            <a:spLocks noGrp="1" noChangeArrowheads="1"/>
          </p:cNvSpPr>
          <p:nvPr>
            <p:ph type="dt" sz="half" idx="10"/>
          </p:nvPr>
        </p:nvSpPr>
        <p:spPr>
          <a:ln/>
        </p:spPr>
        <p:txBody>
          <a:bodyPr/>
          <a:lstStyle>
            <a:lvl1pPr>
              <a:defRPr/>
            </a:lvl1pPr>
          </a:lstStyle>
          <a:p>
            <a:pPr>
              <a:defRPr/>
            </a:pPr>
            <a:endParaRPr lang="nb-NO"/>
          </a:p>
        </p:txBody>
      </p:sp>
      <p:sp>
        <p:nvSpPr>
          <p:cNvPr id="4" name="Rectangle 3"/>
          <p:cNvSpPr>
            <a:spLocks noGrp="1" noChangeArrowheads="1"/>
          </p:cNvSpPr>
          <p:nvPr>
            <p:ph type="sldNum" sz="quarter" idx="11"/>
          </p:nvPr>
        </p:nvSpPr>
        <p:spPr>
          <a:ln/>
        </p:spPr>
        <p:txBody>
          <a:bodyPr/>
          <a:lstStyle>
            <a:lvl1pPr>
              <a:defRPr/>
            </a:lvl1pPr>
          </a:lstStyle>
          <a:p>
            <a:pPr>
              <a:defRPr/>
            </a:pPr>
            <a:fld id="{41F3DC45-8510-4F07-A85A-9765ACFA42A1}" type="slidenum">
              <a:rPr lang="nb-NO"/>
              <a:pPr>
                <a:defRPr/>
              </a:pPr>
              <a:t>‹#›</a:t>
            </a:fld>
            <a:endParaRPr lang="nb-NO"/>
          </a:p>
        </p:txBody>
      </p:sp>
      <p:sp>
        <p:nvSpPr>
          <p:cNvPr id="5" name="Rectangle 14"/>
          <p:cNvSpPr>
            <a:spLocks noGrp="1" noChangeArrowheads="1"/>
          </p:cNvSpPr>
          <p:nvPr>
            <p:ph type="ftr" sz="quarter" idx="12"/>
          </p:nvPr>
        </p:nvSpPr>
        <p:spPr>
          <a:ln/>
        </p:spPr>
        <p:txBody>
          <a:bodyPr/>
          <a:lstStyle>
            <a:lvl1pPr>
              <a:defRPr/>
            </a:lvl1pPr>
          </a:lstStyle>
          <a:p>
            <a:pPr>
              <a:defRPr/>
            </a:pPr>
            <a:r>
              <a:rPr lang="nb-NO"/>
              <a:t>Hope oppvekstsenter – «Et godt sted å være, et godt sted å lære»                   </a:t>
            </a:r>
          </a:p>
        </p:txBody>
      </p:sp>
    </p:spTree>
    <p:extLst>
      <p:ext uri="{BB962C8B-B14F-4D97-AF65-F5344CB8AC3E}">
        <p14:creationId xmlns:p14="http://schemas.microsoft.com/office/powerpoint/2010/main" val="3224386732"/>
      </p:ext>
    </p:extLst>
  </p:cSld>
  <p:clrMapOvr>
    <a:masterClrMapping/>
  </p:clrMapOvr>
  <p:transition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nb-NO"/>
          </a:p>
        </p:txBody>
      </p:sp>
      <p:sp>
        <p:nvSpPr>
          <p:cNvPr id="3" name="Rectangle 3"/>
          <p:cNvSpPr>
            <a:spLocks noGrp="1" noChangeArrowheads="1"/>
          </p:cNvSpPr>
          <p:nvPr>
            <p:ph type="sldNum" sz="quarter" idx="11"/>
          </p:nvPr>
        </p:nvSpPr>
        <p:spPr>
          <a:ln/>
        </p:spPr>
        <p:txBody>
          <a:bodyPr/>
          <a:lstStyle>
            <a:lvl1pPr>
              <a:defRPr/>
            </a:lvl1pPr>
          </a:lstStyle>
          <a:p>
            <a:pPr>
              <a:defRPr/>
            </a:pPr>
            <a:fld id="{F52B9B8E-9D31-4586-9F7D-9A5621C8A8DC}" type="slidenum">
              <a:rPr lang="nb-NO"/>
              <a:pPr>
                <a:defRPr/>
              </a:pPr>
              <a:t>‹#›</a:t>
            </a:fld>
            <a:endParaRPr lang="nb-NO"/>
          </a:p>
        </p:txBody>
      </p:sp>
      <p:sp>
        <p:nvSpPr>
          <p:cNvPr id="4" name="Rectangle 14"/>
          <p:cNvSpPr>
            <a:spLocks noGrp="1" noChangeArrowheads="1"/>
          </p:cNvSpPr>
          <p:nvPr>
            <p:ph type="ftr" sz="quarter" idx="12"/>
          </p:nvPr>
        </p:nvSpPr>
        <p:spPr>
          <a:ln/>
        </p:spPr>
        <p:txBody>
          <a:bodyPr/>
          <a:lstStyle>
            <a:lvl1pPr>
              <a:defRPr/>
            </a:lvl1pPr>
          </a:lstStyle>
          <a:p>
            <a:pPr>
              <a:defRPr/>
            </a:pPr>
            <a:r>
              <a:rPr lang="nb-NO"/>
              <a:t>Hope oppvekstsenter – «Et godt sted å være, et godt sted å lære»                   </a:t>
            </a:r>
          </a:p>
        </p:txBody>
      </p:sp>
    </p:spTree>
    <p:extLst>
      <p:ext uri="{BB962C8B-B14F-4D97-AF65-F5344CB8AC3E}">
        <p14:creationId xmlns:p14="http://schemas.microsoft.com/office/powerpoint/2010/main" val="2336711570"/>
      </p:ext>
    </p:extLst>
  </p:cSld>
  <p:clrMapOvr>
    <a:masterClrMapping/>
  </p:clrMapOvr>
  <p:transition advTm="1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2"/>
          <p:cNvSpPr>
            <a:spLocks noGrp="1" noChangeArrowheads="1"/>
          </p:cNvSpPr>
          <p:nvPr>
            <p:ph type="dt" sz="half" idx="10"/>
          </p:nvPr>
        </p:nvSpPr>
        <p:spPr>
          <a:ln/>
        </p:spPr>
        <p:txBody>
          <a:bodyPr/>
          <a:lstStyle>
            <a:lvl1pPr>
              <a:defRPr/>
            </a:lvl1pPr>
          </a:lstStyle>
          <a:p>
            <a:pPr>
              <a:defRPr/>
            </a:pPr>
            <a:endParaRPr lang="nb-NO"/>
          </a:p>
        </p:txBody>
      </p:sp>
      <p:sp>
        <p:nvSpPr>
          <p:cNvPr id="6" name="Rectangle 3"/>
          <p:cNvSpPr>
            <a:spLocks noGrp="1" noChangeArrowheads="1"/>
          </p:cNvSpPr>
          <p:nvPr>
            <p:ph type="sldNum" sz="quarter" idx="11"/>
          </p:nvPr>
        </p:nvSpPr>
        <p:spPr>
          <a:ln/>
        </p:spPr>
        <p:txBody>
          <a:bodyPr/>
          <a:lstStyle>
            <a:lvl1pPr>
              <a:defRPr/>
            </a:lvl1pPr>
          </a:lstStyle>
          <a:p>
            <a:pPr>
              <a:defRPr/>
            </a:pPr>
            <a:fld id="{628F1942-3CA3-4790-948D-A5E8C897B685}" type="slidenum">
              <a:rPr lang="nb-NO"/>
              <a:pPr>
                <a:defRPr/>
              </a:pPr>
              <a:t>‹#›</a:t>
            </a:fld>
            <a:endParaRPr lang="nb-NO"/>
          </a:p>
        </p:txBody>
      </p:sp>
      <p:sp>
        <p:nvSpPr>
          <p:cNvPr id="7" name="Rectangle 14"/>
          <p:cNvSpPr>
            <a:spLocks noGrp="1" noChangeArrowheads="1"/>
          </p:cNvSpPr>
          <p:nvPr>
            <p:ph type="ftr" sz="quarter" idx="12"/>
          </p:nvPr>
        </p:nvSpPr>
        <p:spPr>
          <a:ln/>
        </p:spPr>
        <p:txBody>
          <a:bodyPr/>
          <a:lstStyle>
            <a:lvl1pPr>
              <a:defRPr/>
            </a:lvl1pPr>
          </a:lstStyle>
          <a:p>
            <a:pPr>
              <a:defRPr/>
            </a:pPr>
            <a:r>
              <a:rPr lang="nb-NO"/>
              <a:t>Hope oppvekstsenter – «Et godt sted å være, et godt sted å lære»                   </a:t>
            </a:r>
          </a:p>
        </p:txBody>
      </p:sp>
    </p:spTree>
    <p:extLst>
      <p:ext uri="{BB962C8B-B14F-4D97-AF65-F5344CB8AC3E}">
        <p14:creationId xmlns:p14="http://schemas.microsoft.com/office/powerpoint/2010/main" val="99174865"/>
      </p:ext>
    </p:extLst>
  </p:cSld>
  <p:clrMapOvr>
    <a:masterClrMapping/>
  </p:clrMapOvr>
  <p:transition advTm="1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2"/>
          <p:cNvSpPr>
            <a:spLocks noGrp="1" noChangeArrowheads="1"/>
          </p:cNvSpPr>
          <p:nvPr>
            <p:ph type="dt" sz="half" idx="10"/>
          </p:nvPr>
        </p:nvSpPr>
        <p:spPr>
          <a:ln/>
        </p:spPr>
        <p:txBody>
          <a:bodyPr/>
          <a:lstStyle>
            <a:lvl1pPr>
              <a:defRPr/>
            </a:lvl1pPr>
          </a:lstStyle>
          <a:p>
            <a:pPr>
              <a:defRPr/>
            </a:pPr>
            <a:endParaRPr lang="nb-NO"/>
          </a:p>
        </p:txBody>
      </p:sp>
      <p:sp>
        <p:nvSpPr>
          <p:cNvPr id="6" name="Rectangle 3"/>
          <p:cNvSpPr>
            <a:spLocks noGrp="1" noChangeArrowheads="1"/>
          </p:cNvSpPr>
          <p:nvPr>
            <p:ph type="sldNum" sz="quarter" idx="11"/>
          </p:nvPr>
        </p:nvSpPr>
        <p:spPr>
          <a:ln/>
        </p:spPr>
        <p:txBody>
          <a:bodyPr/>
          <a:lstStyle>
            <a:lvl1pPr>
              <a:defRPr/>
            </a:lvl1pPr>
          </a:lstStyle>
          <a:p>
            <a:pPr>
              <a:defRPr/>
            </a:pPr>
            <a:fld id="{6448B399-FEBA-4576-BED5-35089123C8A4}" type="slidenum">
              <a:rPr lang="nb-NO"/>
              <a:pPr>
                <a:defRPr/>
              </a:pPr>
              <a:t>‹#›</a:t>
            </a:fld>
            <a:endParaRPr lang="nb-NO"/>
          </a:p>
        </p:txBody>
      </p:sp>
      <p:sp>
        <p:nvSpPr>
          <p:cNvPr id="7" name="Rectangle 14"/>
          <p:cNvSpPr>
            <a:spLocks noGrp="1" noChangeArrowheads="1"/>
          </p:cNvSpPr>
          <p:nvPr>
            <p:ph type="ftr" sz="quarter" idx="12"/>
          </p:nvPr>
        </p:nvSpPr>
        <p:spPr>
          <a:ln/>
        </p:spPr>
        <p:txBody>
          <a:bodyPr/>
          <a:lstStyle>
            <a:lvl1pPr>
              <a:defRPr/>
            </a:lvl1pPr>
          </a:lstStyle>
          <a:p>
            <a:pPr>
              <a:defRPr/>
            </a:pPr>
            <a:r>
              <a:rPr lang="nb-NO"/>
              <a:t>Hope oppvekstsenter – «Et godt sted å være, et godt sted å lære»                   </a:t>
            </a:r>
          </a:p>
        </p:txBody>
      </p:sp>
    </p:spTree>
    <p:extLst>
      <p:ext uri="{BB962C8B-B14F-4D97-AF65-F5344CB8AC3E}">
        <p14:creationId xmlns:p14="http://schemas.microsoft.com/office/powerpoint/2010/main" val="491867238"/>
      </p:ext>
    </p:extLst>
  </p:cSld>
  <p:clrMapOvr>
    <a:masterClrMapping/>
  </p:clrMapOvr>
  <p:transition advTm="1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nb-NO"/>
          </a:p>
        </p:txBody>
      </p:sp>
      <p:sp>
        <p:nvSpPr>
          <p:cNvPr id="158723"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ABBED375-82FB-4F03-BFBB-19A90D945ABD}" type="slidenum">
              <a:rPr lang="nb-NO"/>
              <a:pPr>
                <a:defRPr/>
              </a:pPr>
              <a:t>‹#›</a:t>
            </a:fld>
            <a:endParaRPr lang="nb-NO"/>
          </a:p>
        </p:txBody>
      </p:sp>
      <p:grpSp>
        <p:nvGrpSpPr>
          <p:cNvPr id="28676" name="Group 4"/>
          <p:cNvGrpSpPr>
            <a:grpSpLocks/>
          </p:cNvGrpSpPr>
          <p:nvPr/>
        </p:nvGrpSpPr>
        <p:grpSpPr bwMode="auto">
          <a:xfrm>
            <a:off x="0" y="0"/>
            <a:ext cx="9140825" cy="6850063"/>
            <a:chOff x="0" y="0"/>
            <a:chExt cx="5758" cy="4315"/>
          </a:xfrm>
        </p:grpSpPr>
        <p:grpSp>
          <p:nvGrpSpPr>
            <p:cNvPr id="28680" name="Group 5"/>
            <p:cNvGrpSpPr>
              <a:grpSpLocks/>
            </p:cNvGrpSpPr>
            <p:nvPr userDrawn="1"/>
          </p:nvGrpSpPr>
          <p:grpSpPr bwMode="auto">
            <a:xfrm>
              <a:off x="1728" y="2230"/>
              <a:ext cx="4027" cy="2085"/>
              <a:chOff x="1728" y="2230"/>
              <a:chExt cx="4027" cy="2085"/>
            </a:xfrm>
          </p:grpSpPr>
          <p:sp>
            <p:nvSpPr>
              <p:cNvPr id="15872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nb-NO"/>
              </a:p>
            </p:txBody>
          </p:sp>
          <p:sp>
            <p:nvSpPr>
              <p:cNvPr id="15872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nb-NO"/>
              </a:p>
            </p:txBody>
          </p:sp>
          <p:sp>
            <p:nvSpPr>
              <p:cNvPr id="15872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nb-NO"/>
              </a:p>
            </p:txBody>
          </p:sp>
          <p:sp>
            <p:nvSpPr>
              <p:cNvPr id="158729"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nb-NO"/>
              </a:p>
            </p:txBody>
          </p:sp>
          <p:sp>
            <p:nvSpPr>
              <p:cNvPr id="15873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nb-NO"/>
              </a:p>
            </p:txBody>
          </p:sp>
        </p:grpSp>
        <p:sp>
          <p:nvSpPr>
            <p:cNvPr id="15873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nb-NO"/>
            </a:p>
          </p:txBody>
        </p:sp>
        <p:sp>
          <p:nvSpPr>
            <p:cNvPr id="158732"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nb-NO"/>
            </a:p>
          </p:txBody>
        </p:sp>
      </p:grpSp>
      <p:sp>
        <p:nvSpPr>
          <p:cNvPr id="15873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b-NO"/>
              <a:t>Klikk for å redigere tittelstil</a:t>
            </a:r>
          </a:p>
        </p:txBody>
      </p:sp>
      <p:sp>
        <p:nvSpPr>
          <p:cNvPr id="15873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vl1pPr>
          </a:lstStyle>
          <a:p>
            <a:pPr>
              <a:defRPr/>
            </a:pPr>
            <a:r>
              <a:rPr lang="nb-NO"/>
              <a:t>Hope oppvekstsenter – «Et godt sted å være, et godt sted å lære»                   </a:t>
            </a:r>
          </a:p>
        </p:txBody>
      </p:sp>
      <p:sp>
        <p:nvSpPr>
          <p:cNvPr id="15873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cSld>
  <p:clrMap bg1="lt1" tx1="dk1" bg2="lt2" tx2="dk2" accent1="accent1" accent2="accent2" accent3="accent3" accent4="accent4" accent5="accent5" accent6="accent6" hlink="hlink" folHlink="folHlink"/>
  <p:sldLayoutIdLst>
    <p:sldLayoutId id="2147483818"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Lst>
  <p:transition advTm="10000"/>
  <p:hf sldNum="0" hdr="0" dt="0"/>
  <p:txStyles>
    <p:titleStyle>
      <a:lvl1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player.vimeo.com/video/1066590116?h=5636112b40&amp;amp;app_id=122963"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ideo" Target="https://www.youtube.com/embed/3NjMEfyqMH4?feature=oembed" TargetMode="Externa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https://www.youtube.com/embed/_wdMMsmJp1g?feature=oembed" TargetMode="Externa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no/gutt-barn-tegning-kvinne-jente-1298788/"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foreldreutvalgene.no/fub/" TargetMode="External"/><Relationship Id="rId4" Type="http://schemas.openxmlformats.org/officeDocument/2006/relationships/hyperlink" Target="https://foreldreutvalgene.no/fu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685800" y="1736725"/>
            <a:ext cx="7772400" cy="3780507"/>
          </a:xfrm>
        </p:spPr>
        <p:txBody>
          <a:bodyPr/>
          <a:lstStyle/>
          <a:p>
            <a:pPr eaLnBrk="1" hangingPunct="1">
              <a:defRPr/>
            </a:pPr>
            <a:r>
              <a:rPr lang="nb-NO" sz="2800" b="0" dirty="0">
                <a:effectLst/>
                <a:latin typeface="AGCanYouNotBold" panose="02000803000000000000" pitchFamily="2" charset="0"/>
                <a:ea typeface="AGCanYouNotBold" panose="02000803000000000000" pitchFamily="2" charset="0"/>
                <a:cs typeface="Cavolini" panose="03000502040302020204" pitchFamily="66" charset="0"/>
              </a:rPr>
              <a:t>Foreldremøte </a:t>
            </a:r>
            <a:br>
              <a:rPr lang="nb-NO" sz="2800" b="0" dirty="0">
                <a:effectLst/>
                <a:latin typeface="AGCanYouNotBold" panose="02000803000000000000" pitchFamily="2" charset="0"/>
                <a:ea typeface="AGCanYouNotBold" panose="02000803000000000000" pitchFamily="2" charset="0"/>
                <a:cs typeface="Cavolini" panose="03000502040302020204" pitchFamily="66" charset="0"/>
              </a:rPr>
            </a:br>
            <a:r>
              <a:rPr lang="nb-NO" sz="2800" b="0" dirty="0">
                <a:effectLst/>
                <a:latin typeface="AGCanYouNotBold" panose="02000803000000000000" pitchFamily="2" charset="0"/>
                <a:ea typeface="AGCanYouNotBold" panose="02000803000000000000" pitchFamily="2" charset="0"/>
                <a:cs typeface="Cavolini" panose="03000502040302020204" pitchFamily="66" charset="0"/>
              </a:rPr>
              <a:t>Høsten 2025 </a:t>
            </a:r>
            <a:br>
              <a:rPr lang="nb-NO" sz="2800" b="0" dirty="0">
                <a:effectLst/>
                <a:latin typeface="AGCanYouNotBold" panose="02000803000000000000" pitchFamily="2" charset="0"/>
                <a:ea typeface="AGCanYouNotBold" panose="02000803000000000000" pitchFamily="2" charset="0"/>
                <a:cs typeface="Cavolini" panose="03000502040302020204" pitchFamily="66" charset="0"/>
              </a:rPr>
            </a:br>
            <a:r>
              <a:rPr lang="nb-NO" sz="2800" b="0" dirty="0">
                <a:effectLst/>
                <a:latin typeface="AGCanYouNotBold" panose="02000803000000000000" pitchFamily="2" charset="0"/>
                <a:ea typeface="AGCanYouNotBold" panose="02000803000000000000" pitchFamily="2" charset="0"/>
                <a:cs typeface="Cavolini" panose="03000502040302020204" pitchFamily="66" charset="0"/>
              </a:rPr>
              <a:t>3. september 18.00</a:t>
            </a:r>
            <a:br>
              <a:rPr lang="nb-NO" sz="2800" b="0" dirty="0">
                <a:effectLst/>
                <a:latin typeface="Cavolini" panose="03000502040302020204" pitchFamily="66" charset="0"/>
                <a:cs typeface="Cavolini" panose="03000502040302020204" pitchFamily="66" charset="0"/>
              </a:rPr>
            </a:br>
            <a:endParaRPr lang="nb-NO" sz="2800" b="0" dirty="0">
              <a:effectLst/>
              <a:latin typeface="Cavolini" panose="03000502040302020204" pitchFamily="66" charset="0"/>
              <a:cs typeface="Cavolini" panose="03000502040302020204" pitchFamily="66" charset="0"/>
            </a:endParaRPr>
          </a:p>
        </p:txBody>
      </p:sp>
      <p:sp>
        <p:nvSpPr>
          <p:cNvPr id="2054" name="Rectangle 6"/>
          <p:cNvSpPr>
            <a:spLocks noGrp="1" noChangeArrowheads="1"/>
          </p:cNvSpPr>
          <p:nvPr>
            <p:ph type="subTitle" idx="1"/>
          </p:nvPr>
        </p:nvSpPr>
        <p:spPr/>
        <p:txBody>
          <a:bodyPr/>
          <a:lstStyle/>
          <a:p>
            <a:pPr eaLnBrk="1" hangingPunct="1">
              <a:defRPr/>
            </a:pPr>
            <a:endParaRPr lang="nb-NO" dirty="0"/>
          </a:p>
          <a:p>
            <a:pPr eaLnBrk="1" hangingPunct="1">
              <a:defRPr/>
            </a:pPr>
            <a:endParaRPr lang="nb-NO" dirty="0"/>
          </a:p>
        </p:txBody>
      </p:sp>
      <p:sp>
        <p:nvSpPr>
          <p:cNvPr id="30725" name="Text Box 8"/>
          <p:cNvSpPr txBox="1">
            <a:spLocks noChangeArrowheads="1"/>
          </p:cNvSpPr>
          <p:nvPr/>
        </p:nvSpPr>
        <p:spPr bwMode="auto">
          <a:xfrm>
            <a:off x="3543300" y="6197600"/>
            <a:ext cx="5727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nb-NO" b="0" dirty="0">
                <a:latin typeface="Garamond" pitchFamily="18" charset="0"/>
              </a:rPr>
              <a:t>                                                                                                 </a:t>
            </a:r>
          </a:p>
          <a:p>
            <a:pPr eaLnBrk="1" hangingPunct="1"/>
            <a:endParaRPr lang="nb-NO" b="0" dirty="0">
              <a:latin typeface="Garamond" pitchFamily="18" charset="0"/>
            </a:endParaRPr>
          </a:p>
        </p:txBody>
      </p:sp>
      <p:sp>
        <p:nvSpPr>
          <p:cNvPr id="30726" name="Text Box 9"/>
          <p:cNvSpPr txBox="1">
            <a:spLocks noChangeArrowheads="1"/>
          </p:cNvSpPr>
          <p:nvPr/>
        </p:nvSpPr>
        <p:spPr bwMode="auto">
          <a:xfrm>
            <a:off x="583031" y="6093296"/>
            <a:ext cx="7875169"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nb-NO" b="0" dirty="0">
                <a:latin typeface="Garamond" pitchFamily="18" charset="0"/>
              </a:rPr>
              <a:t>              Hope oppvekstsenter – «Et godt sted å være, et godt sted å lære»                   </a:t>
            </a:r>
          </a:p>
          <a:p>
            <a:pPr eaLnBrk="1" hangingPunct="1"/>
            <a:endParaRPr lang="nb-NO" b="0" dirty="0">
              <a:latin typeface="Garamond" pitchFamily="18" charset="0"/>
            </a:endParaRPr>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523" y="363867"/>
            <a:ext cx="3962953" cy="1543265"/>
          </a:xfrm>
          <a:prstGeom prst="rect">
            <a:avLst/>
          </a:prstGeom>
        </p:spPr>
      </p:pic>
    </p:spTree>
  </p:cSld>
  <p:clrMapOvr>
    <a:masterClrMapping/>
  </p:clrMapOvr>
  <p:transition advTm="10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e 8">
            <a:extLst>
              <a:ext uri="{FF2B5EF4-FFF2-40B4-BE49-F238E27FC236}">
                <a16:creationId xmlns:a16="http://schemas.microsoft.com/office/drawing/2014/main" id="{D07F60BA-87E8-EC11-147E-733BEEBA37D0}"/>
              </a:ext>
            </a:extLst>
          </p:cNvPr>
          <p:cNvSpPr/>
          <p:nvPr/>
        </p:nvSpPr>
        <p:spPr bwMode="auto">
          <a:xfrm>
            <a:off x="1655676" y="535436"/>
            <a:ext cx="5832648" cy="50405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dirty="0">
                <a:ln>
                  <a:noFill/>
                </a:ln>
                <a:solidFill>
                  <a:schemeClr val="tx1"/>
                </a:solidFill>
                <a:effectLst/>
                <a:latin typeface="AGCanYouNotBold" panose="02000803000000000000" pitchFamily="2" charset="0"/>
                <a:ea typeface="AGCanYouNotBold" panose="02000803000000000000" pitchFamily="2" charset="0"/>
              </a:rPr>
              <a:t>Språk og lesing hjemme</a:t>
            </a:r>
          </a:p>
        </p:txBody>
      </p:sp>
      <p:pic>
        <p:nvPicPr>
          <p:cNvPr id="2" name="Media på Internett 1" title="50 000 ord - Visste du at du kan forandre et barns liv?">
            <a:hlinkClick r:id="" action="ppaction://media"/>
            <a:extLst>
              <a:ext uri="{FF2B5EF4-FFF2-40B4-BE49-F238E27FC236}">
                <a16:creationId xmlns:a16="http://schemas.microsoft.com/office/drawing/2014/main" id="{42107BB6-FFF7-18DC-A400-4DE74158222F}"/>
              </a:ext>
            </a:extLst>
          </p:cNvPr>
          <p:cNvPicPr>
            <a:picLocks noRot="1" noChangeAspect="1"/>
          </p:cNvPicPr>
          <p:nvPr>
            <a:videoFile r:link="rId1"/>
          </p:nvPr>
        </p:nvPicPr>
        <p:blipFill>
          <a:blip r:embed="rId3"/>
          <a:stretch>
            <a:fillRect/>
          </a:stretch>
        </p:blipFill>
        <p:spPr>
          <a:xfrm>
            <a:off x="36512" y="1211039"/>
            <a:ext cx="9144000" cy="4594225"/>
          </a:xfrm>
          <a:prstGeom prst="rect">
            <a:avLst/>
          </a:prstGeom>
        </p:spPr>
      </p:pic>
    </p:spTree>
    <p:extLst>
      <p:ext uri="{BB962C8B-B14F-4D97-AF65-F5344CB8AC3E}">
        <p14:creationId xmlns:p14="http://schemas.microsoft.com/office/powerpoint/2010/main" val="2337455974"/>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83568" y="1024930"/>
            <a:ext cx="7344816" cy="1501040"/>
          </a:xfrm>
        </p:spPr>
        <p:txBody>
          <a:bodyPr/>
          <a:lstStyle/>
          <a:p>
            <a:pPr>
              <a:buClr>
                <a:schemeClr val="tx1"/>
              </a:buClr>
              <a:buFont typeface="Arial" panose="020B0604020202020204" pitchFamily="34" charset="0"/>
              <a:buChar char="•"/>
            </a:pPr>
            <a:r>
              <a:rPr lang="nb-NO" sz="2400" b="1" dirty="0">
                <a:effectLst/>
                <a:latin typeface="AGCanYouNot" panose="02000603000000000000" pitchFamily="2" charset="0"/>
                <a:ea typeface="AGCanYouNot" panose="02000603000000000000" pitchFamily="2" charset="0"/>
              </a:rPr>
              <a:t>Å lese med barna stimulerer språket deres</a:t>
            </a:r>
            <a:endParaRPr lang="nb-NO" sz="2400" dirty="0">
              <a:effectLst/>
              <a:latin typeface="AGCanYouNot" panose="02000603000000000000" pitchFamily="2" charset="0"/>
              <a:ea typeface="AGCanYouNot" panose="02000603000000000000" pitchFamily="2" charset="0"/>
            </a:endParaRPr>
          </a:p>
          <a:p>
            <a:pPr>
              <a:buClr>
                <a:schemeClr val="tx1"/>
              </a:buClr>
              <a:buFont typeface="Arial" panose="020B0604020202020204" pitchFamily="34" charset="0"/>
              <a:buChar char="•"/>
            </a:pPr>
            <a:r>
              <a:rPr lang="nb-NO" sz="2400" b="1" dirty="0">
                <a:effectLst/>
                <a:latin typeface="AGCanYouNot" panose="02000603000000000000" pitchFamily="2" charset="0"/>
                <a:ea typeface="AGCanYouNot" panose="02000603000000000000" pitchFamily="2" charset="0"/>
              </a:rPr>
              <a:t>Å lese på fritida gir bedre leseferdigheter</a:t>
            </a:r>
          </a:p>
          <a:p>
            <a:pPr>
              <a:buClr>
                <a:schemeClr val="tx1"/>
              </a:buClr>
              <a:buFont typeface="Arial" panose="020B0604020202020204" pitchFamily="34" charset="0"/>
              <a:buChar char="•"/>
            </a:pPr>
            <a:r>
              <a:rPr lang="nb-NO" sz="2400" b="1" dirty="0">
                <a:effectLst/>
                <a:latin typeface="AGCanYouNot" panose="02000603000000000000" pitchFamily="2" charset="0"/>
                <a:ea typeface="AGCanYouNot" panose="02000603000000000000" pitchFamily="2" charset="0"/>
              </a:rPr>
              <a:t>Lesing styrker båndet mellom foreldre og barn</a:t>
            </a:r>
          </a:p>
          <a:p>
            <a:pPr>
              <a:buClr>
                <a:schemeClr val="tx1"/>
              </a:buClr>
              <a:buFont typeface="Arial" panose="020B0604020202020204" pitchFamily="34" charset="0"/>
              <a:buChar char="•"/>
            </a:pPr>
            <a:r>
              <a:rPr lang="nb-NO" sz="2400" b="1" dirty="0">
                <a:effectLst/>
                <a:latin typeface="AGCanYouNot" panose="02000603000000000000" pitchFamily="2" charset="0"/>
                <a:ea typeface="AGCanYouNot" panose="02000603000000000000" pitchFamily="2" charset="0"/>
              </a:rPr>
              <a:t>Lesing fremmer kognitiv utvikling</a:t>
            </a:r>
            <a:endParaRPr lang="nb-NO" sz="2400" dirty="0">
              <a:effectLst/>
              <a:latin typeface="AGCanYouNot" panose="02000603000000000000" pitchFamily="2" charset="0"/>
              <a:ea typeface="AGCanYouNot" panose="02000603000000000000" pitchFamily="2" charset="0"/>
            </a:endParaRPr>
          </a:p>
          <a:p>
            <a:pPr>
              <a:buClr>
                <a:schemeClr val="tx1"/>
              </a:buClr>
              <a:buFont typeface="Arial" panose="020B0604020202020204" pitchFamily="34" charset="0"/>
              <a:buChar char="•"/>
            </a:pPr>
            <a:r>
              <a:rPr lang="nb-NO" sz="2400" b="1" dirty="0">
                <a:effectLst/>
                <a:latin typeface="AGCanYouNot" panose="02000603000000000000" pitchFamily="2" charset="0"/>
                <a:ea typeface="AGCanYouNot" panose="02000603000000000000" pitchFamily="2" charset="0"/>
              </a:rPr>
              <a:t>Gode lesere har bedre skoleprestasjoner</a:t>
            </a:r>
            <a:r>
              <a:rPr lang="nb-NO" sz="2400" dirty="0">
                <a:effectLst/>
                <a:latin typeface="AGCanYouNot" panose="02000603000000000000" pitchFamily="2" charset="0"/>
                <a:ea typeface="AGCanYouNot" panose="02000603000000000000" pitchFamily="2" charset="0"/>
              </a:rPr>
              <a:t>: </a:t>
            </a:r>
          </a:p>
          <a:p>
            <a:pPr>
              <a:buClr>
                <a:schemeClr val="tx1"/>
              </a:buClr>
              <a:buFont typeface="Arial" panose="020B0604020202020204" pitchFamily="34" charset="0"/>
              <a:buChar char="•"/>
            </a:pPr>
            <a:r>
              <a:rPr lang="nb-NO" sz="2400" b="1" dirty="0">
                <a:effectLst/>
                <a:latin typeface="AGCanYouNot" panose="02000603000000000000" pitchFamily="2" charset="0"/>
                <a:ea typeface="AGCanYouNot" panose="02000603000000000000" pitchFamily="2" charset="0"/>
              </a:rPr>
              <a:t>Lesing kan utjevne sosiale forskjeller</a:t>
            </a:r>
            <a:endParaRPr lang="nb-NO" sz="2400" dirty="0">
              <a:effectLst/>
              <a:latin typeface="AGCanYouNot" panose="02000603000000000000" pitchFamily="2" charset="0"/>
              <a:ea typeface="AGCanYouNot" panose="02000603000000000000" pitchFamily="2" charset="0"/>
            </a:endParaRPr>
          </a:p>
          <a:p>
            <a:pPr>
              <a:buClr>
                <a:schemeClr val="tx1"/>
              </a:buClr>
              <a:buFont typeface="Arial" panose="020B0604020202020204" pitchFamily="34" charset="0"/>
              <a:buChar char="•"/>
            </a:pPr>
            <a:r>
              <a:rPr lang="nb-NO" sz="2400" b="1" dirty="0">
                <a:effectLst/>
                <a:latin typeface="AGCanYouNot" panose="02000603000000000000" pitchFamily="2" charset="0"/>
                <a:ea typeface="AGCanYouNot" panose="02000603000000000000" pitchFamily="2" charset="0"/>
              </a:rPr>
              <a:t>Lesing gir bedre konsentrasjon og oppmerksomhet</a:t>
            </a:r>
            <a:endParaRPr lang="nb-NO" sz="2400" dirty="0">
              <a:effectLst/>
              <a:latin typeface="AGCanYouNot" panose="02000603000000000000" pitchFamily="2" charset="0"/>
              <a:ea typeface="AGCanYouNot" panose="02000603000000000000" pitchFamily="2" charset="0"/>
            </a:endParaRPr>
          </a:p>
          <a:p>
            <a:pPr>
              <a:buClr>
                <a:schemeClr val="tx1"/>
              </a:buClr>
              <a:buFont typeface="Arial" panose="020B0604020202020204" pitchFamily="34" charset="0"/>
              <a:buChar char="•"/>
            </a:pPr>
            <a:r>
              <a:rPr lang="nb-NO" sz="2400" b="1" dirty="0">
                <a:effectLst/>
                <a:latin typeface="AGCanYouNot" panose="02000603000000000000" pitchFamily="2" charset="0"/>
                <a:ea typeface="AGCanYouNot" panose="02000603000000000000" pitchFamily="2" charset="0"/>
              </a:rPr>
              <a:t>Lesing hjemme gir gode lesevaner</a:t>
            </a:r>
            <a:endParaRPr lang="nb-NO" sz="2400" dirty="0">
              <a:effectLst/>
              <a:latin typeface="AGCanYouNot" panose="02000603000000000000" pitchFamily="2" charset="0"/>
              <a:ea typeface="AGCanYouNot" panose="02000603000000000000" pitchFamily="2" charset="0"/>
            </a:endParaRPr>
          </a:p>
          <a:p>
            <a:pPr>
              <a:buClr>
                <a:schemeClr val="tx1"/>
              </a:buClr>
              <a:buFont typeface="Arial" panose="020B0604020202020204" pitchFamily="34" charset="0"/>
              <a:buChar char="•"/>
            </a:pPr>
            <a:r>
              <a:rPr lang="nb-NO" sz="2400" b="1" dirty="0">
                <a:effectLst/>
                <a:latin typeface="AGCanYouNot" panose="02000603000000000000" pitchFamily="2" charset="0"/>
                <a:ea typeface="AGCanYouNot" panose="02000603000000000000" pitchFamily="2" charset="0"/>
              </a:rPr>
              <a:t>Lesing kan styrke den emosjonelle utviklingen</a:t>
            </a:r>
            <a:r>
              <a:rPr lang="nb-NO" sz="2400" dirty="0">
                <a:effectLst/>
                <a:latin typeface="AGCanYouNot" panose="02000603000000000000" pitchFamily="2" charset="0"/>
                <a:ea typeface="AGCanYouNot" panose="02000603000000000000" pitchFamily="2" charset="0"/>
              </a:rPr>
              <a:t>.</a:t>
            </a:r>
          </a:p>
          <a:p>
            <a:pPr>
              <a:buClr>
                <a:schemeClr val="tx1"/>
              </a:buClr>
              <a:buFont typeface="Arial" panose="020B0604020202020204" pitchFamily="34" charset="0"/>
              <a:buChar char="•"/>
            </a:pPr>
            <a:r>
              <a:rPr lang="nb-NO" sz="2400" b="1" dirty="0">
                <a:effectLst/>
                <a:latin typeface="AGCanYouNot" panose="02000603000000000000" pitchFamily="2" charset="0"/>
                <a:ea typeface="AGCanYouNot" panose="02000603000000000000" pitchFamily="2" charset="0"/>
              </a:rPr>
              <a:t>Lesing kan gi en bedre forståelse av ulike kulturer</a:t>
            </a:r>
            <a:endParaRPr lang="nb-NO" sz="2400" dirty="0">
              <a:latin typeface="AGCanYouNotBold" panose="02000803000000000000" pitchFamily="2" charset="0"/>
              <a:ea typeface="AGCanYouNotBold" panose="02000803000000000000" pitchFamily="2" charset="0"/>
              <a:cs typeface="Cavolini" panose="03000502040302020204" pitchFamily="66" charset="0"/>
            </a:endParaRPr>
          </a:p>
        </p:txBody>
      </p:sp>
      <p:sp>
        <p:nvSpPr>
          <p:cNvPr id="4" name="Plassholder for bunntekst 3"/>
          <p:cNvSpPr>
            <a:spLocks noGrp="1"/>
          </p:cNvSpPr>
          <p:nvPr>
            <p:ph type="ftr" sz="quarter" idx="12"/>
          </p:nvPr>
        </p:nvSpPr>
        <p:spPr/>
        <p:txBody>
          <a:bodyPr/>
          <a:lstStyle/>
          <a:p>
            <a:pPr>
              <a:defRPr/>
            </a:pPr>
            <a:r>
              <a:rPr lang="nb-NO"/>
              <a:t>Hope oppvekstsenter – «Et godt sted å være, et godt sted å lære»                   </a:t>
            </a:r>
            <a:endParaRPr lang="nb-NO" dirty="0"/>
          </a:p>
        </p:txBody>
      </p:sp>
      <p:pic>
        <p:nvPicPr>
          <p:cNvPr id="8" name="Bild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62865"/>
            <a:ext cx="649696" cy="792088"/>
          </a:xfrm>
          <a:prstGeom prst="rect">
            <a:avLst/>
          </a:prstGeom>
        </p:spPr>
      </p:pic>
    </p:spTree>
    <p:extLst>
      <p:ext uri="{BB962C8B-B14F-4D97-AF65-F5344CB8AC3E}">
        <p14:creationId xmlns:p14="http://schemas.microsoft.com/office/powerpoint/2010/main" val="908524657"/>
      </p:ext>
    </p:extLst>
  </p:cSld>
  <p:clrMapOvr>
    <a:masterClrMapping/>
  </p:clrMapOvr>
  <p:transition advTm="10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E249783-3F9E-0072-D23A-8F7A798A987C}"/>
              </a:ext>
            </a:extLst>
          </p:cNvPr>
          <p:cNvSpPr>
            <a:spLocks noGrp="1"/>
          </p:cNvSpPr>
          <p:nvPr>
            <p:ph type="ctrTitle" sz="quarter"/>
          </p:nvPr>
        </p:nvSpPr>
        <p:spPr>
          <a:xfrm>
            <a:off x="107504" y="188640"/>
            <a:ext cx="7772400" cy="756171"/>
          </a:xfrm>
        </p:spPr>
        <p:txBody>
          <a:bodyPr/>
          <a:lstStyle/>
          <a:p>
            <a:r>
              <a:rPr lang="nb-NO" sz="2800" dirty="0">
                <a:latin typeface="AGCanYouNotBold" panose="02000803000000000000" pitchFamily="2" charset="0"/>
                <a:ea typeface="AGCanYouNotBold" panose="02000803000000000000" pitchFamily="2" charset="0"/>
              </a:rPr>
              <a:t>Grenser skaper trygge barn</a:t>
            </a:r>
          </a:p>
        </p:txBody>
      </p:sp>
      <p:sp>
        <p:nvSpPr>
          <p:cNvPr id="4" name="Plassholder for bunntekst 3">
            <a:extLst>
              <a:ext uri="{FF2B5EF4-FFF2-40B4-BE49-F238E27FC236}">
                <a16:creationId xmlns:a16="http://schemas.microsoft.com/office/drawing/2014/main" id="{F91EAE20-3E95-53B5-EBE0-87EB3589098C}"/>
              </a:ext>
            </a:extLst>
          </p:cNvPr>
          <p:cNvSpPr>
            <a:spLocks noGrp="1"/>
          </p:cNvSpPr>
          <p:nvPr>
            <p:ph type="ftr" sz="quarter" idx="11"/>
          </p:nvPr>
        </p:nvSpPr>
        <p:spPr/>
        <p:txBody>
          <a:bodyPr/>
          <a:lstStyle/>
          <a:p>
            <a:pPr>
              <a:defRPr/>
            </a:pPr>
            <a:r>
              <a:rPr lang="nb-NO"/>
              <a:t>Hope oppvekstsenter – «Et godt sted å være, et godt sted å lære»                   </a:t>
            </a:r>
          </a:p>
        </p:txBody>
      </p:sp>
      <p:pic>
        <p:nvPicPr>
          <p:cNvPr id="10" name="Bilde 9" descr="Et bilde som inneholder tegnefilm, Tegnefilm, clip art, Animasjon&#10;&#10;Automatisk generert beskrivelse">
            <a:extLst>
              <a:ext uri="{FF2B5EF4-FFF2-40B4-BE49-F238E27FC236}">
                <a16:creationId xmlns:a16="http://schemas.microsoft.com/office/drawing/2014/main" id="{B6946942-53A0-70CF-29DD-E72E234897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5622432"/>
            <a:ext cx="1368152" cy="1102218"/>
          </a:xfrm>
          <a:prstGeom prst="rect">
            <a:avLst/>
          </a:prstGeom>
        </p:spPr>
      </p:pic>
      <p:pic>
        <p:nvPicPr>
          <p:cNvPr id="12" name="Bilde 11" descr="Et bilde som inneholder Animasjon, Tegnefilm, klær, clip art&#10;&#10;Automatisk generert beskrivelse">
            <a:extLst>
              <a:ext uri="{FF2B5EF4-FFF2-40B4-BE49-F238E27FC236}">
                <a16:creationId xmlns:a16="http://schemas.microsoft.com/office/drawing/2014/main" id="{CC20AFA7-1460-7720-A145-8A176CBEA8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0232" y="188640"/>
            <a:ext cx="2229863" cy="998393"/>
          </a:xfrm>
          <a:prstGeom prst="rect">
            <a:avLst/>
          </a:prstGeom>
        </p:spPr>
      </p:pic>
      <p:pic>
        <p:nvPicPr>
          <p:cNvPr id="5" name="Media på Internett 4" title="Grensesetting som fremmer god utvikling">
            <a:hlinkClick r:id="" action="ppaction://media"/>
            <a:extLst>
              <a:ext uri="{FF2B5EF4-FFF2-40B4-BE49-F238E27FC236}">
                <a16:creationId xmlns:a16="http://schemas.microsoft.com/office/drawing/2014/main" id="{73C137E6-DB3B-3270-1837-EAC6A289B402}"/>
              </a:ext>
            </a:extLst>
          </p:cNvPr>
          <p:cNvPicPr>
            <a:picLocks noRot="1" noChangeAspect="1"/>
          </p:cNvPicPr>
          <p:nvPr>
            <a:videoFile r:link="rId1"/>
          </p:nvPr>
        </p:nvPicPr>
        <p:blipFill>
          <a:blip r:embed="rId6"/>
          <a:stretch>
            <a:fillRect/>
          </a:stretch>
        </p:blipFill>
        <p:spPr>
          <a:xfrm>
            <a:off x="762000" y="1276350"/>
            <a:ext cx="7620000" cy="4305300"/>
          </a:xfrm>
          <a:prstGeom prst="rect">
            <a:avLst/>
          </a:prstGeom>
        </p:spPr>
      </p:pic>
    </p:spTree>
    <p:extLst>
      <p:ext uri="{BB962C8B-B14F-4D97-AF65-F5344CB8AC3E}">
        <p14:creationId xmlns:p14="http://schemas.microsoft.com/office/powerpoint/2010/main" val="3045640662"/>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800" dirty="0">
                <a:solidFill>
                  <a:schemeClr val="tx1"/>
                </a:solidFill>
                <a:effectLst/>
                <a:latin typeface="AGCanYouNotBold" panose="02000803000000000000" pitchFamily="2" charset="0"/>
                <a:ea typeface="AGCanYouNotBold" panose="02000803000000000000" pitchFamily="2" charset="0"/>
                <a:cs typeface="Cavolini" panose="03000502040302020204" pitchFamily="66" charset="0"/>
              </a:rPr>
              <a:t>Fellesskapene aktiviteter</a:t>
            </a:r>
          </a:p>
        </p:txBody>
      </p:sp>
      <p:sp>
        <p:nvSpPr>
          <p:cNvPr id="4" name="Plassholder for bunntekst 3"/>
          <p:cNvSpPr>
            <a:spLocks noGrp="1"/>
          </p:cNvSpPr>
          <p:nvPr>
            <p:ph type="ftr" sz="quarter" idx="12"/>
          </p:nvPr>
        </p:nvSpPr>
        <p:spPr/>
        <p:txBody>
          <a:bodyPr/>
          <a:lstStyle/>
          <a:p>
            <a:pPr>
              <a:defRPr/>
            </a:pPr>
            <a:r>
              <a:rPr lang="nb-NO"/>
              <a:t>Hope oppvekstsenter – «Et godt sted å være, et godt sted å lære»                   </a:t>
            </a:r>
            <a:endParaRPr lang="nb-NO" dirty="0"/>
          </a:p>
        </p:txBody>
      </p:sp>
      <p:sp>
        <p:nvSpPr>
          <p:cNvPr id="3" name="Plassholder for innhold 2"/>
          <p:cNvSpPr>
            <a:spLocks noGrp="1"/>
          </p:cNvSpPr>
          <p:nvPr>
            <p:ph idx="1"/>
          </p:nvPr>
        </p:nvSpPr>
        <p:spPr>
          <a:xfrm>
            <a:off x="457200" y="1600200"/>
            <a:ext cx="4546848" cy="4525963"/>
          </a:xfrm>
        </p:spPr>
        <p:txBody>
          <a:bodyPr/>
          <a:lstStyle/>
          <a:p>
            <a:pPr marL="0" indent="0">
              <a:buNone/>
            </a:pPr>
            <a:r>
              <a:rPr lang="nb-NO" dirty="0">
                <a:latin typeface="AGCanYouNot" panose="02000603000000000000" pitchFamily="2" charset="0"/>
                <a:ea typeface="AGCanYouNot" panose="02000603000000000000" pitchFamily="2" charset="0"/>
                <a:cs typeface="Arial" panose="020B0604020202020204" pitchFamily="34" charset="0"/>
              </a:rPr>
              <a:t>Felles tema</a:t>
            </a:r>
          </a:p>
          <a:p>
            <a:pPr marL="0" indent="0">
              <a:buNone/>
            </a:pPr>
            <a:r>
              <a:rPr lang="nb-NO" dirty="0">
                <a:latin typeface="AGCanYouNot" panose="02000603000000000000" pitchFamily="2" charset="0"/>
                <a:ea typeface="AGCanYouNot" panose="02000603000000000000" pitchFamily="2" charset="0"/>
                <a:cs typeface="Arial" panose="020B0604020202020204" pitchFamily="34" charset="0"/>
              </a:rPr>
              <a:t>Felleskapene læring</a:t>
            </a:r>
          </a:p>
          <a:p>
            <a:pPr marL="0" indent="0">
              <a:buNone/>
            </a:pPr>
            <a:r>
              <a:rPr lang="nb-NO" dirty="0">
                <a:latin typeface="AGCanYouNot" panose="02000603000000000000" pitchFamily="2" charset="0"/>
                <a:ea typeface="AGCanYouNot" panose="02000603000000000000" pitchFamily="2" charset="0"/>
                <a:cs typeface="Arial" panose="020B0604020202020204" pitchFamily="34" charset="0"/>
              </a:rPr>
              <a:t>Tilpasninger</a:t>
            </a:r>
          </a:p>
          <a:p>
            <a:pPr marL="0" indent="0">
              <a:buNone/>
            </a:pPr>
            <a:r>
              <a:rPr lang="nb-NO" dirty="0">
                <a:latin typeface="AGCanYouNot" panose="02000603000000000000" pitchFamily="2" charset="0"/>
                <a:ea typeface="AGCanYouNot" panose="02000603000000000000" pitchFamily="2" charset="0"/>
                <a:cs typeface="Arial" panose="020B0604020202020204" pitchFamily="34" charset="0"/>
              </a:rPr>
              <a:t>Lek</a:t>
            </a:r>
          </a:p>
          <a:p>
            <a:pPr marL="0" indent="0">
              <a:buNone/>
            </a:pPr>
            <a:r>
              <a:rPr lang="nb-NO" dirty="0">
                <a:latin typeface="AGCanYouNot" panose="02000603000000000000" pitchFamily="2" charset="0"/>
                <a:ea typeface="AGCanYouNot" panose="02000603000000000000" pitchFamily="2" charset="0"/>
                <a:cs typeface="Arial" panose="020B0604020202020204" pitchFamily="34" charset="0"/>
              </a:rPr>
              <a:t>Inkluderende praksis</a:t>
            </a:r>
          </a:p>
          <a:p>
            <a:pPr marL="0" indent="0">
              <a:buNone/>
            </a:pPr>
            <a:r>
              <a:rPr lang="nb-NO" dirty="0">
                <a:latin typeface="AGCanYouNot" panose="02000603000000000000" pitchFamily="2" charset="0"/>
                <a:ea typeface="AGCanYouNot" panose="02000603000000000000" pitchFamily="2" charset="0"/>
                <a:cs typeface="Arial" panose="020B0604020202020204" pitchFamily="34" charset="0"/>
              </a:rPr>
              <a:t>Variasjon</a:t>
            </a:r>
          </a:p>
          <a:p>
            <a:pPr marL="0" indent="0">
              <a:buNone/>
            </a:pPr>
            <a:r>
              <a:rPr lang="nb-NO" dirty="0">
                <a:latin typeface="AGCanYouNot" panose="02000603000000000000" pitchFamily="2" charset="0"/>
                <a:ea typeface="AGCanYouNot" panose="02000603000000000000" pitchFamily="2" charset="0"/>
                <a:cs typeface="Arial" panose="020B0604020202020204" pitchFamily="34" charset="0"/>
              </a:rPr>
              <a:t>Trygghet</a:t>
            </a:r>
          </a:p>
        </p:txBody>
      </p:sp>
      <p:pic>
        <p:nvPicPr>
          <p:cNvPr id="7" name="Bild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88640"/>
            <a:ext cx="774081" cy="943734"/>
          </a:xfrm>
          <a:prstGeom prst="rect">
            <a:avLst/>
          </a:prstGeom>
        </p:spPr>
      </p:pic>
      <p:pic>
        <p:nvPicPr>
          <p:cNvPr id="8" name="Bilde 7">
            <a:extLst>
              <a:ext uri="{FF2B5EF4-FFF2-40B4-BE49-F238E27FC236}">
                <a16:creationId xmlns:a16="http://schemas.microsoft.com/office/drawing/2014/main" id="{675EFA6E-961F-B57F-6095-51ED903B0407}"/>
              </a:ext>
            </a:extLst>
          </p:cNvPr>
          <p:cNvPicPr>
            <a:picLocks noChangeAspect="1"/>
          </p:cNvPicPr>
          <p:nvPr/>
        </p:nvPicPr>
        <p:blipFill>
          <a:blip r:embed="rId3"/>
          <a:stretch>
            <a:fillRect/>
          </a:stretch>
        </p:blipFill>
        <p:spPr>
          <a:xfrm>
            <a:off x="4802879" y="1417638"/>
            <a:ext cx="2217393" cy="1587452"/>
          </a:xfrm>
          <a:prstGeom prst="rect">
            <a:avLst/>
          </a:prstGeom>
        </p:spPr>
      </p:pic>
      <p:pic>
        <p:nvPicPr>
          <p:cNvPr id="10" name="Bilde 9">
            <a:extLst>
              <a:ext uri="{FF2B5EF4-FFF2-40B4-BE49-F238E27FC236}">
                <a16:creationId xmlns:a16="http://schemas.microsoft.com/office/drawing/2014/main" id="{3EA661D6-8961-47D7-556A-00A7FCEBE450}"/>
              </a:ext>
            </a:extLst>
          </p:cNvPr>
          <p:cNvPicPr>
            <a:picLocks noChangeAspect="1"/>
          </p:cNvPicPr>
          <p:nvPr/>
        </p:nvPicPr>
        <p:blipFill>
          <a:blip r:embed="rId4"/>
          <a:stretch>
            <a:fillRect/>
          </a:stretch>
        </p:blipFill>
        <p:spPr>
          <a:xfrm>
            <a:off x="6437744" y="3005090"/>
            <a:ext cx="2249056" cy="1480713"/>
          </a:xfrm>
          <a:prstGeom prst="rect">
            <a:avLst/>
          </a:prstGeom>
        </p:spPr>
      </p:pic>
      <p:pic>
        <p:nvPicPr>
          <p:cNvPr id="12" name="Bilde 11">
            <a:extLst>
              <a:ext uri="{FF2B5EF4-FFF2-40B4-BE49-F238E27FC236}">
                <a16:creationId xmlns:a16="http://schemas.microsoft.com/office/drawing/2014/main" id="{39F31766-D059-183F-DF29-490D1622723B}"/>
              </a:ext>
            </a:extLst>
          </p:cNvPr>
          <p:cNvPicPr>
            <a:picLocks noChangeAspect="1"/>
          </p:cNvPicPr>
          <p:nvPr/>
        </p:nvPicPr>
        <p:blipFill>
          <a:blip r:embed="rId5"/>
          <a:stretch>
            <a:fillRect/>
          </a:stretch>
        </p:blipFill>
        <p:spPr>
          <a:xfrm>
            <a:off x="4427984" y="4330514"/>
            <a:ext cx="1837558" cy="1854572"/>
          </a:xfrm>
          <a:prstGeom prst="rect">
            <a:avLst/>
          </a:prstGeom>
        </p:spPr>
      </p:pic>
    </p:spTree>
    <p:extLst>
      <p:ext uri="{BB962C8B-B14F-4D97-AF65-F5344CB8AC3E}">
        <p14:creationId xmlns:p14="http://schemas.microsoft.com/office/powerpoint/2010/main" val="692035531"/>
      </p:ext>
    </p:extLst>
  </p:cSld>
  <p:clrMapOvr>
    <a:masterClrMapping/>
  </p:clrMapOvr>
  <p:transition advTm="10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C44253C-1A08-FCB2-63F7-593F9105BB70}"/>
              </a:ext>
            </a:extLst>
          </p:cNvPr>
          <p:cNvSpPr>
            <a:spLocks noGrp="1"/>
          </p:cNvSpPr>
          <p:nvPr>
            <p:ph type="title"/>
          </p:nvPr>
        </p:nvSpPr>
        <p:spPr/>
        <p:txBody>
          <a:bodyPr/>
          <a:lstStyle/>
          <a:p>
            <a:r>
              <a:rPr lang="nb-NO" dirty="0">
                <a:latin typeface="AGCanYouNotBold" panose="02000803000000000000" pitchFamily="2" charset="0"/>
                <a:ea typeface="AGCanYouNotBold" panose="02000803000000000000" pitchFamily="2" charset="0"/>
              </a:rPr>
              <a:t>Felles tema</a:t>
            </a:r>
          </a:p>
        </p:txBody>
      </p:sp>
      <p:sp>
        <p:nvSpPr>
          <p:cNvPr id="3" name="Plassholder for innhold 2">
            <a:extLst>
              <a:ext uri="{FF2B5EF4-FFF2-40B4-BE49-F238E27FC236}">
                <a16:creationId xmlns:a16="http://schemas.microsoft.com/office/drawing/2014/main" id="{46D70DBA-B3BB-06C5-05E7-B563674AD8FB}"/>
              </a:ext>
            </a:extLst>
          </p:cNvPr>
          <p:cNvSpPr>
            <a:spLocks noGrp="1"/>
          </p:cNvSpPr>
          <p:nvPr>
            <p:ph idx="1"/>
          </p:nvPr>
        </p:nvSpPr>
        <p:spPr>
          <a:xfrm>
            <a:off x="424645" y="1149493"/>
            <a:ext cx="8229600" cy="4525963"/>
          </a:xfrm>
        </p:spPr>
        <p:txBody>
          <a:bodyPr/>
          <a:lstStyle/>
          <a:p>
            <a:pPr marL="0" indent="0">
              <a:buNone/>
            </a:pPr>
            <a:r>
              <a:rPr lang="nb-NO" sz="2400" dirty="0">
                <a:latin typeface="AGCanYouNot" panose="02000603000000000000" pitchFamily="2" charset="0"/>
                <a:ea typeface="AGCanYouNot" panose="02000603000000000000" pitchFamily="2" charset="0"/>
              </a:rPr>
              <a:t>Hovedtemaene våre i år vi være «Språk i alt vi gjør», Robuste barn, »Gi det videre», «Bærekraft og natur»</a:t>
            </a:r>
          </a:p>
          <a:p>
            <a:pPr marL="0" indent="0">
              <a:buNone/>
            </a:pPr>
            <a:endParaRPr lang="nb-NO" sz="2400" dirty="0"/>
          </a:p>
          <a:p>
            <a:pPr marL="0" indent="0">
              <a:buNone/>
            </a:pPr>
            <a:r>
              <a:rPr lang="nb-NO" sz="2400" dirty="0">
                <a:latin typeface="AGCanYouNot" panose="02000603000000000000" pitchFamily="2" charset="0"/>
                <a:ea typeface="AGCanYouNot" panose="02000603000000000000" pitchFamily="2" charset="0"/>
              </a:rPr>
              <a:t>Første tema dette året:</a:t>
            </a:r>
          </a:p>
          <a:p>
            <a:pPr marL="0" indent="0">
              <a:buNone/>
            </a:pPr>
            <a:r>
              <a:rPr lang="nb-NO" sz="2400" dirty="0">
                <a:latin typeface="AGCanYouNot" panose="02000603000000000000" pitchFamily="2" charset="0"/>
                <a:ea typeface="AGCanYouNot" panose="02000603000000000000" pitchFamily="2" charset="0"/>
              </a:rPr>
              <a:t>Hope Challenge «</a:t>
            </a:r>
            <a:r>
              <a:rPr lang="nb-NO" sz="2400" i="1" dirty="0">
                <a:latin typeface="AGCanYouNot" panose="02000603000000000000" pitchFamily="2" charset="0"/>
                <a:ea typeface="AGCanYouNot" panose="02000603000000000000" pitchFamily="2" charset="0"/>
              </a:rPr>
              <a:t>Gi det videre</a:t>
            </a:r>
            <a:r>
              <a:rPr lang="nb-NO" sz="2400" dirty="0">
                <a:latin typeface="AGCanYouNot" panose="02000603000000000000" pitchFamily="2" charset="0"/>
                <a:ea typeface="AGCanYouNot" panose="02000603000000000000" pitchFamily="2" charset="0"/>
              </a:rPr>
              <a:t>» Årets TV – aksjon</a:t>
            </a:r>
          </a:p>
          <a:p>
            <a:pPr marL="0" indent="0">
              <a:buNone/>
            </a:pPr>
            <a:endParaRPr lang="nb-NO" sz="2400" dirty="0">
              <a:latin typeface="AGCanYouNot" panose="02000603000000000000" pitchFamily="2" charset="0"/>
              <a:ea typeface="AGCanYouNot" panose="02000603000000000000" pitchFamily="2" charset="0"/>
            </a:endParaRPr>
          </a:p>
          <a:p>
            <a:pPr marL="0" indent="0">
              <a:buNone/>
            </a:pPr>
            <a:r>
              <a:rPr lang="nb-NO" sz="2400" dirty="0">
                <a:latin typeface="AGCanYouNot" panose="02000603000000000000" pitchFamily="2" charset="0"/>
                <a:ea typeface="AGCanYouNot" panose="02000603000000000000" pitchFamily="2" charset="0"/>
              </a:rPr>
              <a:t>Alle var med i fjor, dere vet hva det går i. </a:t>
            </a:r>
          </a:p>
          <a:p>
            <a:pPr marL="0" indent="0">
              <a:buNone/>
            </a:pPr>
            <a:r>
              <a:rPr lang="nb-NO" sz="2400" dirty="0">
                <a:latin typeface="AGCanYouNot" panose="02000603000000000000" pitchFamily="2" charset="0"/>
                <a:ea typeface="AGCanYouNot" panose="02000603000000000000" pitchFamily="2" charset="0"/>
              </a:rPr>
              <a:t>Kom med ideer, bidra til felleskap, latter, </a:t>
            </a:r>
          </a:p>
          <a:p>
            <a:pPr marL="0" indent="0">
              <a:buNone/>
            </a:pPr>
            <a:r>
              <a:rPr lang="nb-NO" sz="2400" dirty="0">
                <a:latin typeface="AGCanYouNot" panose="02000603000000000000" pitchFamily="2" charset="0"/>
                <a:ea typeface="AGCanYouNot" panose="02000603000000000000" pitchFamily="2" charset="0"/>
              </a:rPr>
              <a:t>lav terskel og samhold!</a:t>
            </a:r>
          </a:p>
        </p:txBody>
      </p:sp>
      <p:sp>
        <p:nvSpPr>
          <p:cNvPr id="4" name="Plassholder for bunntekst 3">
            <a:extLst>
              <a:ext uri="{FF2B5EF4-FFF2-40B4-BE49-F238E27FC236}">
                <a16:creationId xmlns:a16="http://schemas.microsoft.com/office/drawing/2014/main" id="{8FE62D3D-AC5B-25C8-514A-89E38473BA7A}"/>
              </a:ext>
            </a:extLst>
          </p:cNvPr>
          <p:cNvSpPr>
            <a:spLocks noGrp="1"/>
          </p:cNvSpPr>
          <p:nvPr>
            <p:ph type="ftr" sz="quarter" idx="12"/>
          </p:nvPr>
        </p:nvSpPr>
        <p:spPr/>
        <p:txBody>
          <a:bodyPr/>
          <a:lstStyle/>
          <a:p>
            <a:pPr>
              <a:defRPr/>
            </a:pPr>
            <a:r>
              <a:rPr lang="nb-NO"/>
              <a:t>Hope oppvekstsenter – «Et godt sted å være, et godt sted å lære»                   </a:t>
            </a:r>
          </a:p>
        </p:txBody>
      </p:sp>
      <p:pic>
        <p:nvPicPr>
          <p:cNvPr id="6" name="Bilde 5">
            <a:extLst>
              <a:ext uri="{FF2B5EF4-FFF2-40B4-BE49-F238E27FC236}">
                <a16:creationId xmlns:a16="http://schemas.microsoft.com/office/drawing/2014/main" id="{AC834070-F10F-0EA7-C9C4-103D02790065}"/>
              </a:ext>
            </a:extLst>
          </p:cNvPr>
          <p:cNvPicPr>
            <a:picLocks noChangeAspect="1"/>
          </p:cNvPicPr>
          <p:nvPr/>
        </p:nvPicPr>
        <p:blipFill>
          <a:blip r:embed="rId2"/>
          <a:stretch>
            <a:fillRect/>
          </a:stretch>
        </p:blipFill>
        <p:spPr>
          <a:xfrm>
            <a:off x="6521662" y="3412474"/>
            <a:ext cx="2162191" cy="3067072"/>
          </a:xfrm>
          <a:prstGeom prst="rect">
            <a:avLst/>
          </a:prstGeom>
        </p:spPr>
      </p:pic>
    </p:spTree>
    <p:extLst>
      <p:ext uri="{BB962C8B-B14F-4D97-AF65-F5344CB8AC3E}">
        <p14:creationId xmlns:p14="http://schemas.microsoft.com/office/powerpoint/2010/main" val="3280841112"/>
      </p:ext>
    </p:extLst>
  </p:cSld>
  <p:clrMapOvr>
    <a:masterClrMapping/>
  </p:clrMapOvr>
  <p:transition advTm="10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76980B-9195-861E-8133-D30D43E4935A}"/>
              </a:ext>
            </a:extLst>
          </p:cNvPr>
          <p:cNvSpPr>
            <a:spLocks noGrp="1"/>
          </p:cNvSpPr>
          <p:nvPr>
            <p:ph type="title"/>
          </p:nvPr>
        </p:nvSpPr>
        <p:spPr/>
        <p:txBody>
          <a:bodyPr/>
          <a:lstStyle/>
          <a:p>
            <a:r>
              <a:rPr lang="nb-NO" dirty="0">
                <a:latin typeface="AGCanYouNotBold" panose="02000803000000000000" pitchFamily="2" charset="0"/>
                <a:ea typeface="AGCanYouNotBold" panose="02000803000000000000" pitchFamily="2" charset="0"/>
              </a:rPr>
              <a:t>Hvem er mitt barn?</a:t>
            </a:r>
          </a:p>
        </p:txBody>
      </p:sp>
      <p:sp>
        <p:nvSpPr>
          <p:cNvPr id="4" name="Plassholder for bunntekst 3">
            <a:extLst>
              <a:ext uri="{FF2B5EF4-FFF2-40B4-BE49-F238E27FC236}">
                <a16:creationId xmlns:a16="http://schemas.microsoft.com/office/drawing/2014/main" id="{BB93DEF9-0E9F-E81F-19A4-EE966EF3DF1A}"/>
              </a:ext>
            </a:extLst>
          </p:cNvPr>
          <p:cNvSpPr>
            <a:spLocks noGrp="1"/>
          </p:cNvSpPr>
          <p:nvPr>
            <p:ph type="ftr" sz="quarter" idx="12"/>
          </p:nvPr>
        </p:nvSpPr>
        <p:spPr/>
        <p:txBody>
          <a:bodyPr/>
          <a:lstStyle/>
          <a:p>
            <a:pPr>
              <a:defRPr/>
            </a:pPr>
            <a:r>
              <a:rPr lang="nb-NO"/>
              <a:t>Hope oppvekstsenter – «Et godt sted å være, et godt sted å lære»                   </a:t>
            </a:r>
          </a:p>
        </p:txBody>
      </p:sp>
      <p:pic>
        <p:nvPicPr>
          <p:cNvPr id="5" name="Bilde 4">
            <a:extLst>
              <a:ext uri="{FF2B5EF4-FFF2-40B4-BE49-F238E27FC236}">
                <a16:creationId xmlns:a16="http://schemas.microsoft.com/office/drawing/2014/main" id="{0C3EC61B-9B1E-A731-65DD-DD1F641F89B1}"/>
              </a:ext>
            </a:extLst>
          </p:cNvPr>
          <p:cNvPicPr>
            <a:picLocks noChangeAspect="1"/>
          </p:cNvPicPr>
          <p:nvPr/>
        </p:nvPicPr>
        <p:blipFill>
          <a:blip r:embed="rId2"/>
          <a:stretch>
            <a:fillRect/>
          </a:stretch>
        </p:blipFill>
        <p:spPr>
          <a:xfrm>
            <a:off x="827584" y="1772816"/>
            <a:ext cx="2895600" cy="4066429"/>
          </a:xfrm>
          <a:prstGeom prst="rect">
            <a:avLst/>
          </a:prstGeom>
        </p:spPr>
      </p:pic>
      <p:pic>
        <p:nvPicPr>
          <p:cNvPr id="7" name="Bilde 6">
            <a:extLst>
              <a:ext uri="{FF2B5EF4-FFF2-40B4-BE49-F238E27FC236}">
                <a16:creationId xmlns:a16="http://schemas.microsoft.com/office/drawing/2014/main" id="{776864C0-F53B-AC38-B819-DF6AD943586E}"/>
              </a:ext>
            </a:extLst>
          </p:cNvPr>
          <p:cNvPicPr>
            <a:picLocks noChangeAspect="1"/>
          </p:cNvPicPr>
          <p:nvPr/>
        </p:nvPicPr>
        <p:blipFill>
          <a:blip r:embed="rId3"/>
          <a:stretch>
            <a:fillRect/>
          </a:stretch>
        </p:blipFill>
        <p:spPr>
          <a:xfrm>
            <a:off x="5292080" y="1838271"/>
            <a:ext cx="2895600" cy="4098967"/>
          </a:xfrm>
          <a:prstGeom prst="rect">
            <a:avLst/>
          </a:prstGeom>
        </p:spPr>
      </p:pic>
    </p:spTree>
    <p:extLst>
      <p:ext uri="{BB962C8B-B14F-4D97-AF65-F5344CB8AC3E}">
        <p14:creationId xmlns:p14="http://schemas.microsoft.com/office/powerpoint/2010/main" val="3537592716"/>
      </p:ext>
    </p:extLst>
  </p:cSld>
  <p:clrMapOvr>
    <a:masterClrMapping/>
  </p:clrMapOvr>
  <p:transition advTm="10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800" dirty="0">
                <a:solidFill>
                  <a:schemeClr val="tx1"/>
                </a:solidFill>
                <a:effectLst/>
                <a:latin typeface="AGCanYouNotBold" panose="02000803000000000000" pitchFamily="2" charset="0"/>
                <a:ea typeface="AGCanYouNotBold" panose="02000803000000000000" pitchFamily="2" charset="0"/>
                <a:cs typeface="Cavolini" panose="03000502040302020204" pitchFamily="66" charset="0"/>
              </a:rPr>
              <a:t>Skape robuste barn sammen</a:t>
            </a:r>
          </a:p>
        </p:txBody>
      </p:sp>
      <p:pic>
        <p:nvPicPr>
          <p:cNvPr id="4" name="Media på Internett 3" title="Sårbar og robust, med god sjølvfølelse">
            <a:hlinkClick r:id="" action="ppaction://media"/>
            <a:extLst>
              <a:ext uri="{FF2B5EF4-FFF2-40B4-BE49-F238E27FC236}">
                <a16:creationId xmlns:a16="http://schemas.microsoft.com/office/drawing/2014/main" id="{9F4D3D49-4227-8A49-7172-70D16A2D2F5B}"/>
              </a:ext>
            </a:extLst>
          </p:cNvPr>
          <p:cNvPicPr>
            <a:picLocks noGrp="1" noRot="1" noChangeAspect="1"/>
          </p:cNvPicPr>
          <p:nvPr>
            <p:ph idx="1"/>
            <a:videoFile r:link="rId1"/>
          </p:nvPr>
        </p:nvPicPr>
        <p:blipFill>
          <a:blip r:embed="rId3"/>
          <a:stretch>
            <a:fillRect/>
          </a:stretch>
        </p:blipFill>
        <p:spPr>
          <a:xfrm>
            <a:off x="566738" y="1600200"/>
            <a:ext cx="8010525" cy="4525963"/>
          </a:xfrm>
          <a:prstGeom prst="rect">
            <a:avLst/>
          </a:prstGeom>
        </p:spPr>
      </p:pic>
      <p:pic>
        <p:nvPicPr>
          <p:cNvPr id="7" name="Bild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88640"/>
            <a:ext cx="774081" cy="943734"/>
          </a:xfrm>
          <a:prstGeom prst="rect">
            <a:avLst/>
          </a:prstGeom>
        </p:spPr>
      </p:pic>
    </p:spTree>
    <p:extLst>
      <p:ext uri="{BB962C8B-B14F-4D97-AF65-F5344CB8AC3E}">
        <p14:creationId xmlns:p14="http://schemas.microsoft.com/office/powerpoint/2010/main" val="3625744438"/>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78342FF-60DA-5DBD-6888-9893CAAB76ED}"/>
              </a:ext>
            </a:extLst>
          </p:cNvPr>
          <p:cNvSpPr>
            <a:spLocks noGrp="1"/>
          </p:cNvSpPr>
          <p:nvPr>
            <p:ph type="title"/>
          </p:nvPr>
        </p:nvSpPr>
        <p:spPr/>
        <p:txBody>
          <a:bodyPr/>
          <a:lstStyle/>
          <a:p>
            <a:r>
              <a:rPr lang="nb-NO" sz="2400" dirty="0">
                <a:latin typeface="AGCanYouNotBold" panose="02000803000000000000" pitchFamily="2" charset="0"/>
                <a:ea typeface="AGCanYouNotBold" panose="02000803000000000000" pitchFamily="2" charset="0"/>
              </a:rPr>
              <a:t>Program for skolehelsetjenesten</a:t>
            </a:r>
            <a:br>
              <a:rPr lang="nb-NO" sz="2400" dirty="0">
                <a:latin typeface="AGCanYouNotBold" panose="02000803000000000000" pitchFamily="2" charset="0"/>
                <a:ea typeface="AGCanYouNotBold" panose="02000803000000000000" pitchFamily="2" charset="0"/>
              </a:rPr>
            </a:br>
            <a:r>
              <a:rPr lang="nb-NO" sz="2400" dirty="0">
                <a:latin typeface="AGCanYouNot" panose="02000603000000000000" pitchFamily="2" charset="0"/>
                <a:ea typeface="AGCanYouNot" panose="02000603000000000000" pitchFamily="2" charset="0"/>
              </a:rPr>
              <a:t>Ved helsesykepleier Arnhild Brennesvik</a:t>
            </a:r>
            <a:br>
              <a:rPr lang="nb-NO" sz="2400" dirty="0"/>
            </a:br>
            <a:endParaRPr lang="nb-NO" sz="2400" dirty="0">
              <a:latin typeface="AGCanYouNotBold" panose="02000803000000000000" pitchFamily="2" charset="0"/>
              <a:ea typeface="AGCanYouNotBold" panose="02000803000000000000" pitchFamily="2" charset="0"/>
            </a:endParaRPr>
          </a:p>
        </p:txBody>
      </p:sp>
      <p:sp>
        <p:nvSpPr>
          <p:cNvPr id="4" name="Plassholder for bunntekst 3">
            <a:extLst>
              <a:ext uri="{FF2B5EF4-FFF2-40B4-BE49-F238E27FC236}">
                <a16:creationId xmlns:a16="http://schemas.microsoft.com/office/drawing/2014/main" id="{D7B63413-2C68-E5DD-3F0F-D0CEE5694876}"/>
              </a:ext>
            </a:extLst>
          </p:cNvPr>
          <p:cNvSpPr>
            <a:spLocks noGrp="1"/>
          </p:cNvSpPr>
          <p:nvPr>
            <p:ph type="ftr" sz="quarter" idx="12"/>
          </p:nvPr>
        </p:nvSpPr>
        <p:spPr/>
        <p:txBody>
          <a:bodyPr/>
          <a:lstStyle/>
          <a:p>
            <a:pPr>
              <a:defRPr/>
            </a:pPr>
            <a:r>
              <a:rPr lang="nb-NO"/>
              <a:t>Hope oppvekstsenter – «Et godt sted å være, et godt sted å lære»                   </a:t>
            </a:r>
          </a:p>
        </p:txBody>
      </p:sp>
      <p:pic>
        <p:nvPicPr>
          <p:cNvPr id="5" name="Bilde 4" descr="Et bilde som inneholder clip art, tegnefilm, illustrasjon, tegning&#10;&#10;KI-generert innhold kan være feil.">
            <a:extLst>
              <a:ext uri="{FF2B5EF4-FFF2-40B4-BE49-F238E27FC236}">
                <a16:creationId xmlns:a16="http://schemas.microsoft.com/office/drawing/2014/main" id="{6957B311-4BD9-30E0-8A75-0B36C92F032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32443" y="1522956"/>
            <a:ext cx="6079113" cy="4620126"/>
          </a:xfrm>
          <a:prstGeom prst="rect">
            <a:avLst/>
          </a:prstGeom>
        </p:spPr>
      </p:pic>
    </p:spTree>
    <p:extLst>
      <p:ext uri="{BB962C8B-B14F-4D97-AF65-F5344CB8AC3E}">
        <p14:creationId xmlns:p14="http://schemas.microsoft.com/office/powerpoint/2010/main" val="873794190"/>
      </p:ext>
    </p:extLst>
  </p:cSld>
  <p:clrMapOvr>
    <a:masterClrMapping/>
  </p:clrMapOvr>
  <p:transition advTm="10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CD10A6-922F-05D4-7F50-2664202BD259}"/>
              </a:ext>
            </a:extLst>
          </p:cNvPr>
          <p:cNvSpPr>
            <a:spLocks noGrp="1"/>
          </p:cNvSpPr>
          <p:nvPr>
            <p:ph type="title"/>
          </p:nvPr>
        </p:nvSpPr>
        <p:spPr/>
        <p:txBody>
          <a:bodyPr/>
          <a:lstStyle/>
          <a:p>
            <a:r>
              <a:rPr lang="nb-NO" dirty="0">
                <a:latin typeface="AGCanYouNotBold" panose="02000803000000000000" pitchFamily="2" charset="0"/>
                <a:ea typeface="AGCanYouNotBold" panose="02000803000000000000" pitchFamily="2" charset="0"/>
              </a:rPr>
              <a:t>Program klasse for klasse</a:t>
            </a:r>
          </a:p>
        </p:txBody>
      </p:sp>
      <p:sp>
        <p:nvSpPr>
          <p:cNvPr id="3" name="Plassholder for innhold 2">
            <a:extLst>
              <a:ext uri="{FF2B5EF4-FFF2-40B4-BE49-F238E27FC236}">
                <a16:creationId xmlns:a16="http://schemas.microsoft.com/office/drawing/2014/main" id="{B5D12EBC-8D22-E7B4-A465-CCD33196ACF4}"/>
              </a:ext>
            </a:extLst>
          </p:cNvPr>
          <p:cNvSpPr>
            <a:spLocks noGrp="1"/>
          </p:cNvSpPr>
          <p:nvPr>
            <p:ph idx="1"/>
          </p:nvPr>
        </p:nvSpPr>
        <p:spPr/>
        <p:txBody>
          <a:bodyPr numCol="2"/>
          <a:lstStyle/>
          <a:p>
            <a:pPr marL="0" indent="0">
              <a:buNone/>
            </a:pPr>
            <a:r>
              <a:rPr lang="nb-NO" sz="1400" b="1" dirty="0">
                <a:solidFill>
                  <a:schemeClr val="tx2"/>
                </a:solidFill>
                <a:latin typeface="AGCanYouNot" panose="02000603000000000000" pitchFamily="2" charset="0"/>
                <a:ea typeface="AGCanYouNot" panose="02000603000000000000" pitchFamily="2" charset="0"/>
              </a:rPr>
              <a:t>1. klasse:</a:t>
            </a:r>
          </a:p>
          <a:p>
            <a:pPr marL="0" indent="0">
              <a:buNone/>
            </a:pPr>
            <a:r>
              <a:rPr lang="nb-NO" sz="1400" dirty="0">
                <a:solidFill>
                  <a:schemeClr val="tx2"/>
                </a:solidFill>
                <a:latin typeface="AGCanYouNot" panose="02000603000000000000" pitchFamily="2" charset="0"/>
                <a:ea typeface="AGCanYouNot" panose="02000603000000000000" pitchFamily="2" charset="0"/>
              </a:rPr>
              <a:t> Vi skal ha skolestartundersøkelser.  Foreldre får innkalling til dette, det er oppmøte på helsestasjonen og det er en samtale sammen med helsesykepleier og helsestasjonslegen.  </a:t>
            </a:r>
            <a:r>
              <a:rPr lang="nb-NO" sz="1400" dirty="0" err="1">
                <a:solidFill>
                  <a:schemeClr val="tx2"/>
                </a:solidFill>
                <a:latin typeface="AGCanYouNot" panose="02000603000000000000" pitchFamily="2" charset="0"/>
                <a:ea typeface="AGCanYouNot" panose="02000603000000000000" pitchFamily="2" charset="0"/>
              </a:rPr>
              <a:t>Ca</a:t>
            </a:r>
            <a:r>
              <a:rPr lang="nb-NO" sz="1400" dirty="0">
                <a:solidFill>
                  <a:schemeClr val="tx2"/>
                </a:solidFill>
                <a:latin typeface="AGCanYouNot" panose="02000603000000000000" pitchFamily="2" charset="0"/>
                <a:ea typeface="AGCanYouNot" panose="02000603000000000000" pitchFamily="2" charset="0"/>
              </a:rPr>
              <a:t> 45min-1 time.</a:t>
            </a:r>
          </a:p>
          <a:p>
            <a:pPr marL="0" indent="0">
              <a:buNone/>
            </a:pPr>
            <a:r>
              <a:rPr lang="nb-NO" sz="1400" b="1" dirty="0">
                <a:solidFill>
                  <a:schemeClr val="tx2"/>
                </a:solidFill>
                <a:latin typeface="AGCanYouNot" panose="02000603000000000000" pitchFamily="2" charset="0"/>
                <a:ea typeface="AGCanYouNot" panose="02000603000000000000" pitchFamily="2" charset="0"/>
              </a:rPr>
              <a:t>2. klasse:</a:t>
            </a:r>
          </a:p>
          <a:p>
            <a:pPr marL="0" indent="0">
              <a:buNone/>
            </a:pPr>
            <a:r>
              <a:rPr lang="nb-NO" sz="1400" dirty="0">
                <a:solidFill>
                  <a:schemeClr val="tx2"/>
                </a:solidFill>
                <a:latin typeface="AGCanYouNot" panose="02000603000000000000" pitchFamily="2" charset="0"/>
                <a:ea typeface="AGCanYouNot" panose="02000603000000000000" pitchFamily="2" charset="0"/>
              </a:rPr>
              <a:t>Vaksinen i andre klasse er difteri, stivkrampe kikhoste og polio.  Alle barna får ha med forelder om de ønsker. Gjøres på skolen.</a:t>
            </a:r>
          </a:p>
          <a:p>
            <a:pPr marL="0" indent="0">
              <a:buNone/>
            </a:pPr>
            <a:r>
              <a:rPr lang="nb-NO" sz="1400" dirty="0">
                <a:solidFill>
                  <a:schemeClr val="tx2"/>
                </a:solidFill>
                <a:latin typeface="AGCanYouNot" panose="02000603000000000000" pitchFamily="2" charset="0"/>
                <a:ea typeface="AGCanYouNot" panose="02000603000000000000" pitchFamily="2" charset="0"/>
              </a:rPr>
              <a:t>«kroppen min eier jeg» et program om kropp, grenser og seksuelle overgrep.  Det blir ikke informert i forkant, men i etterkant. </a:t>
            </a:r>
          </a:p>
          <a:p>
            <a:pPr marL="0" indent="0">
              <a:buNone/>
            </a:pPr>
            <a:r>
              <a:rPr lang="nb-NO" sz="1400" b="1" dirty="0">
                <a:solidFill>
                  <a:schemeClr val="tx2"/>
                </a:solidFill>
                <a:latin typeface="AGCanYouNot" panose="02000603000000000000" pitchFamily="2" charset="0"/>
                <a:ea typeface="AGCanYouNot" panose="02000603000000000000" pitchFamily="2" charset="0"/>
              </a:rPr>
              <a:t>3. klasse</a:t>
            </a:r>
          </a:p>
          <a:p>
            <a:pPr marL="0" indent="0">
              <a:buNone/>
            </a:pPr>
            <a:r>
              <a:rPr lang="nb-NO" sz="1400" dirty="0">
                <a:solidFill>
                  <a:schemeClr val="tx2"/>
                </a:solidFill>
                <a:latin typeface="AGCanYouNot" panose="02000603000000000000" pitchFamily="2" charset="0"/>
                <a:ea typeface="AGCanYouNot" panose="02000603000000000000" pitchFamily="2" charset="0"/>
              </a:rPr>
              <a:t>Psykologisk førstehjelp og høyde vektmåling på skolen</a:t>
            </a:r>
          </a:p>
          <a:p>
            <a:pPr marL="0" indent="0">
              <a:buNone/>
            </a:pPr>
            <a:r>
              <a:rPr lang="nb-NO" sz="1400" b="1" dirty="0">
                <a:solidFill>
                  <a:schemeClr val="tx2"/>
                </a:solidFill>
                <a:latin typeface="AGCanYouNot" panose="02000603000000000000" pitchFamily="2" charset="0"/>
                <a:ea typeface="AGCanYouNot" panose="02000603000000000000" pitchFamily="2" charset="0"/>
              </a:rPr>
              <a:t>4.klasse </a:t>
            </a:r>
          </a:p>
          <a:p>
            <a:pPr marL="0" indent="0">
              <a:buNone/>
            </a:pPr>
            <a:r>
              <a:rPr lang="nb-NO" sz="1400" dirty="0">
                <a:solidFill>
                  <a:schemeClr val="tx2"/>
                </a:solidFill>
                <a:latin typeface="AGCanYouNot" panose="02000603000000000000" pitchFamily="2" charset="0"/>
                <a:ea typeface="AGCanYouNot" panose="02000603000000000000" pitchFamily="2" charset="0"/>
              </a:rPr>
              <a:t>Ingen program</a:t>
            </a:r>
          </a:p>
          <a:p>
            <a:pPr marL="0" indent="0">
              <a:buNone/>
            </a:pPr>
            <a:endParaRPr lang="nb-NO" sz="1400" b="1" dirty="0">
              <a:solidFill>
                <a:schemeClr val="tx2"/>
              </a:solidFill>
              <a:latin typeface="AGCanYouNot" panose="02000603000000000000" pitchFamily="2" charset="0"/>
              <a:ea typeface="AGCanYouNot" panose="02000603000000000000" pitchFamily="2" charset="0"/>
            </a:endParaRPr>
          </a:p>
          <a:p>
            <a:pPr marL="0" indent="0">
              <a:buNone/>
            </a:pPr>
            <a:endParaRPr lang="nb-NO" sz="1400" b="1" dirty="0">
              <a:solidFill>
                <a:schemeClr val="tx2"/>
              </a:solidFill>
              <a:latin typeface="AGCanYouNot" panose="02000603000000000000" pitchFamily="2" charset="0"/>
              <a:ea typeface="AGCanYouNot" panose="02000603000000000000" pitchFamily="2" charset="0"/>
            </a:endParaRPr>
          </a:p>
          <a:p>
            <a:pPr marL="0" indent="0">
              <a:buNone/>
            </a:pPr>
            <a:r>
              <a:rPr lang="nb-NO" sz="1400" b="1" dirty="0">
                <a:solidFill>
                  <a:schemeClr val="tx2"/>
                </a:solidFill>
                <a:latin typeface="AGCanYouNot" panose="02000603000000000000" pitchFamily="2" charset="0"/>
                <a:ea typeface="AGCanYouNot" panose="02000603000000000000" pitchFamily="2" charset="0"/>
              </a:rPr>
              <a:t>5. klasse</a:t>
            </a:r>
          </a:p>
          <a:p>
            <a:pPr marL="0" indent="0">
              <a:buNone/>
            </a:pPr>
            <a:r>
              <a:rPr lang="nb-NO" sz="1400" dirty="0">
                <a:solidFill>
                  <a:schemeClr val="tx2"/>
                </a:solidFill>
                <a:latin typeface="AGCanYouNot" panose="02000603000000000000" pitchFamily="2" charset="0"/>
                <a:ea typeface="AGCanYouNot" panose="02000603000000000000" pitchFamily="2" charset="0"/>
              </a:rPr>
              <a:t>Psykologisk først hjelp</a:t>
            </a:r>
          </a:p>
          <a:p>
            <a:pPr marL="0" indent="0">
              <a:buNone/>
            </a:pPr>
            <a:r>
              <a:rPr lang="nb-NO" sz="1400" b="1" dirty="0">
                <a:solidFill>
                  <a:schemeClr val="tx2"/>
                </a:solidFill>
                <a:latin typeface="AGCanYouNot" panose="02000603000000000000" pitchFamily="2" charset="0"/>
                <a:ea typeface="AGCanYouNot" panose="02000603000000000000" pitchFamily="2" charset="0"/>
              </a:rPr>
              <a:t>6. klasse</a:t>
            </a:r>
          </a:p>
          <a:p>
            <a:pPr marL="0" indent="0">
              <a:buNone/>
            </a:pPr>
            <a:r>
              <a:rPr lang="nb-NO" sz="1400" dirty="0">
                <a:solidFill>
                  <a:schemeClr val="tx2"/>
                </a:solidFill>
                <a:latin typeface="AGCanYouNot" panose="02000603000000000000" pitchFamily="2" charset="0"/>
                <a:ea typeface="AGCanYouNot" panose="02000603000000000000" pitchFamily="2" charset="0"/>
              </a:rPr>
              <a:t>MMR vaksine, foreldre kan være med ved behov</a:t>
            </a:r>
          </a:p>
          <a:p>
            <a:pPr marL="0" indent="0">
              <a:buNone/>
            </a:pPr>
            <a:r>
              <a:rPr lang="nb-NO" sz="1400" b="1" dirty="0">
                <a:solidFill>
                  <a:schemeClr val="tx2"/>
                </a:solidFill>
                <a:latin typeface="AGCanYouNot" panose="02000603000000000000" pitchFamily="2" charset="0"/>
                <a:ea typeface="AGCanYouNot" panose="02000603000000000000" pitchFamily="2" charset="0"/>
              </a:rPr>
              <a:t>7.klasse </a:t>
            </a:r>
          </a:p>
          <a:p>
            <a:pPr marL="0" indent="0">
              <a:buNone/>
            </a:pPr>
            <a:r>
              <a:rPr lang="nb-NO" sz="1400" dirty="0">
                <a:solidFill>
                  <a:schemeClr val="tx2"/>
                </a:solidFill>
                <a:latin typeface="AGCanYouNot" panose="02000603000000000000" pitchFamily="2" charset="0"/>
                <a:ea typeface="AGCanYouNot" panose="02000603000000000000" pitchFamily="2" charset="0"/>
              </a:rPr>
              <a:t>HPV vaksine høst og vår. </a:t>
            </a:r>
          </a:p>
          <a:p>
            <a:pPr marL="0" indent="0">
              <a:buNone/>
            </a:pPr>
            <a:r>
              <a:rPr lang="nb-NO" sz="1400" b="1" dirty="0">
                <a:solidFill>
                  <a:schemeClr val="tx2"/>
                </a:solidFill>
                <a:latin typeface="AGCanYouNot" panose="02000603000000000000" pitchFamily="2" charset="0"/>
                <a:ea typeface="AGCanYouNot" panose="02000603000000000000" pitchFamily="2" charset="0"/>
              </a:rPr>
              <a:t>Jentegruppe for 5. 6. og 7. trinn</a:t>
            </a:r>
            <a:r>
              <a:rPr lang="nb-NO" sz="1400" dirty="0">
                <a:solidFill>
                  <a:schemeClr val="tx2"/>
                </a:solidFill>
                <a:latin typeface="AGCanYouNot" panose="02000603000000000000" pitchFamily="2" charset="0"/>
                <a:ea typeface="AGCanYouNot" panose="02000603000000000000" pitchFamily="2" charset="0"/>
              </a:rPr>
              <a:t>.  Planlegger en fast gruppe med jentene. </a:t>
            </a:r>
          </a:p>
          <a:p>
            <a:pPr marL="0" indent="0">
              <a:buNone/>
            </a:pPr>
            <a:r>
              <a:rPr lang="nb-NO" sz="1400" dirty="0">
                <a:solidFill>
                  <a:schemeClr val="tx2"/>
                </a:solidFill>
                <a:latin typeface="AGCanYouNot" panose="02000603000000000000" pitchFamily="2" charset="0"/>
                <a:ea typeface="AGCanYouNot" panose="02000603000000000000" pitchFamily="2" charset="0"/>
              </a:rPr>
              <a:t>Helsesykepleier fast deltager i ressursteam. </a:t>
            </a:r>
          </a:p>
          <a:p>
            <a:pPr marL="0" indent="0">
              <a:buNone/>
            </a:pPr>
            <a:r>
              <a:rPr lang="nb-NO" sz="1400" dirty="0">
                <a:solidFill>
                  <a:schemeClr val="tx2"/>
                </a:solidFill>
                <a:latin typeface="AGCanYouNot" panose="02000603000000000000" pitchFamily="2" charset="0"/>
                <a:ea typeface="AGCanYouNot" panose="02000603000000000000" pitchFamily="2" charset="0"/>
              </a:rPr>
              <a:t>Samtaler og andre tilbud. </a:t>
            </a:r>
          </a:p>
          <a:p>
            <a:pPr marL="0" indent="0">
              <a:buNone/>
            </a:pPr>
            <a:endParaRPr lang="nb-NO" sz="2000" dirty="0">
              <a:solidFill>
                <a:schemeClr val="tx2"/>
              </a:solidFill>
              <a:latin typeface="AGCanYouNot" panose="02000603000000000000" pitchFamily="2" charset="0"/>
              <a:ea typeface="AGCanYouNot" panose="02000603000000000000" pitchFamily="2" charset="0"/>
            </a:endParaRPr>
          </a:p>
          <a:p>
            <a:pPr marL="0" indent="0">
              <a:buNone/>
            </a:pPr>
            <a:endParaRPr lang="nb-NO" dirty="0"/>
          </a:p>
        </p:txBody>
      </p:sp>
      <p:sp>
        <p:nvSpPr>
          <p:cNvPr id="4" name="Plassholder for bunntekst 3">
            <a:extLst>
              <a:ext uri="{FF2B5EF4-FFF2-40B4-BE49-F238E27FC236}">
                <a16:creationId xmlns:a16="http://schemas.microsoft.com/office/drawing/2014/main" id="{5537B09A-C41F-3D1F-7E7C-C0DF8B82B537}"/>
              </a:ext>
            </a:extLst>
          </p:cNvPr>
          <p:cNvSpPr>
            <a:spLocks noGrp="1"/>
          </p:cNvSpPr>
          <p:nvPr>
            <p:ph type="ftr" sz="quarter" idx="12"/>
          </p:nvPr>
        </p:nvSpPr>
        <p:spPr/>
        <p:txBody>
          <a:bodyPr/>
          <a:lstStyle/>
          <a:p>
            <a:pPr>
              <a:defRPr/>
            </a:pPr>
            <a:r>
              <a:rPr lang="nb-NO"/>
              <a:t>Hope oppvekstsenter – «Et godt sted å være, et godt sted å lære»                   </a:t>
            </a:r>
          </a:p>
        </p:txBody>
      </p:sp>
    </p:spTree>
    <p:extLst>
      <p:ext uri="{BB962C8B-B14F-4D97-AF65-F5344CB8AC3E}">
        <p14:creationId xmlns:p14="http://schemas.microsoft.com/office/powerpoint/2010/main" val="1523182131"/>
      </p:ext>
    </p:extLst>
  </p:cSld>
  <p:clrMapOvr>
    <a:masterClrMapping/>
  </p:clrMapOvr>
  <p:transition advTm="10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800" dirty="0">
                <a:solidFill>
                  <a:schemeClr val="tx1"/>
                </a:solidFill>
                <a:latin typeface="AGCanYouNotBold" panose="02000803000000000000" pitchFamily="2" charset="0"/>
                <a:ea typeface="AGCanYouNotBold" panose="02000803000000000000" pitchFamily="2" charset="0"/>
                <a:cs typeface="Cavolini" panose="03000502040302020204" pitchFamily="66" charset="0"/>
              </a:rPr>
              <a:t>Dele i grupper</a:t>
            </a:r>
          </a:p>
        </p:txBody>
      </p:sp>
      <p:sp>
        <p:nvSpPr>
          <p:cNvPr id="4" name="Plassholder for bunntekst 3"/>
          <p:cNvSpPr>
            <a:spLocks noGrp="1"/>
          </p:cNvSpPr>
          <p:nvPr>
            <p:ph type="ftr" sz="quarter" idx="12"/>
          </p:nvPr>
        </p:nvSpPr>
        <p:spPr/>
        <p:txBody>
          <a:bodyPr/>
          <a:lstStyle/>
          <a:p>
            <a:pPr>
              <a:defRPr/>
            </a:pPr>
            <a:r>
              <a:rPr lang="nb-NO"/>
              <a:t>Hope oppvekstsenter – «Et godt sted å være, et godt sted å lære»                   </a:t>
            </a:r>
            <a:endParaRPr lang="nb-NO" dirty="0"/>
          </a:p>
        </p:txBody>
      </p:sp>
      <p:sp>
        <p:nvSpPr>
          <p:cNvPr id="3" name="Plassholder for innhold 2"/>
          <p:cNvSpPr>
            <a:spLocks noGrp="1"/>
          </p:cNvSpPr>
          <p:nvPr>
            <p:ph idx="1"/>
          </p:nvPr>
        </p:nvSpPr>
        <p:spPr/>
        <p:txBody>
          <a:bodyPr/>
          <a:lstStyle/>
          <a:p>
            <a:pPr>
              <a:buClrTx/>
            </a:pPr>
            <a:r>
              <a:rPr lang="nb-NO" sz="1800" dirty="0">
                <a:latin typeface="AGCanYouNotBold" panose="02000803000000000000" pitchFamily="2" charset="0"/>
                <a:ea typeface="AGCanYouNotBold" panose="02000803000000000000" pitchFamily="2" charset="0"/>
                <a:cs typeface="Cavolini" panose="03000502040302020204" pitchFamily="66" charset="0"/>
              </a:rPr>
              <a:t>Stor gruppe barnehagen blir med Magnus</a:t>
            </a:r>
          </a:p>
          <a:p>
            <a:pPr>
              <a:buClrTx/>
            </a:pPr>
            <a:r>
              <a:rPr lang="nb-NO" sz="1800" dirty="0">
                <a:latin typeface="AGCanYouNotBold" panose="02000803000000000000" pitchFamily="2" charset="0"/>
                <a:ea typeface="AGCanYouNotBold" panose="02000803000000000000" pitchFamily="2" charset="0"/>
                <a:cs typeface="Cavolini" panose="03000502040302020204" pitchFamily="66" charset="0"/>
              </a:rPr>
              <a:t>1.-2. trinn med Karine</a:t>
            </a:r>
          </a:p>
          <a:p>
            <a:pPr>
              <a:buClrTx/>
            </a:pPr>
            <a:r>
              <a:rPr lang="nb-NO" sz="1800" dirty="0">
                <a:latin typeface="AGCanYouNotBold" panose="02000803000000000000" pitchFamily="2" charset="0"/>
                <a:ea typeface="AGCanYouNotBold" panose="02000803000000000000" pitchFamily="2" charset="0"/>
                <a:cs typeface="Cavolini" panose="03000502040302020204" pitchFamily="66" charset="0"/>
              </a:rPr>
              <a:t>3.-4. trinn med Solveig </a:t>
            </a:r>
          </a:p>
          <a:p>
            <a:pPr>
              <a:buClrTx/>
            </a:pPr>
            <a:r>
              <a:rPr lang="nb-NO" sz="1800" dirty="0">
                <a:latin typeface="AGCanYouNotBold" panose="02000803000000000000" pitchFamily="2" charset="0"/>
                <a:ea typeface="AGCanYouNotBold" panose="02000803000000000000" pitchFamily="2" charset="0"/>
                <a:cs typeface="Cavolini" panose="03000502040302020204" pitchFamily="66" charset="0"/>
              </a:rPr>
              <a:t>5.-7. trinn med Camilla, Anne og Bjørn Martin</a:t>
            </a:r>
          </a:p>
          <a:p>
            <a:pPr>
              <a:buClrTx/>
            </a:pPr>
            <a:endParaRPr lang="nb-NO" sz="1800" dirty="0">
              <a:latin typeface="AGCanYouNotBold" panose="02000803000000000000" pitchFamily="2" charset="0"/>
              <a:ea typeface="AGCanYouNotBold" panose="02000803000000000000" pitchFamily="2" charset="0"/>
              <a:cs typeface="Cavolini" panose="03000502040302020204" pitchFamily="66" charset="0"/>
            </a:endParaRPr>
          </a:p>
          <a:p>
            <a:pPr>
              <a:buClrTx/>
            </a:pPr>
            <a:endParaRPr lang="nb-NO" sz="1800" dirty="0">
              <a:latin typeface="AGCanYouNotBold" panose="02000803000000000000" pitchFamily="2" charset="0"/>
              <a:ea typeface="AGCanYouNotBold" panose="02000803000000000000" pitchFamily="2" charset="0"/>
              <a:cs typeface="Cavolini" panose="03000502040302020204" pitchFamily="66" charset="0"/>
            </a:endParaRPr>
          </a:p>
          <a:p>
            <a:pPr>
              <a:buClrTx/>
            </a:pPr>
            <a:r>
              <a:rPr lang="nb-NO" sz="1800" dirty="0">
                <a:latin typeface="AGCanYouNotBold" panose="02000803000000000000" pitchFamily="2" charset="0"/>
                <a:ea typeface="AGCanYouNotBold" panose="02000803000000000000" pitchFamily="2" charset="0"/>
                <a:cs typeface="Cavolini" panose="03000502040302020204" pitchFamily="66" charset="0"/>
              </a:rPr>
              <a:t>Husk at alle disse gruppene velger en representant som foreldrekontakt. </a:t>
            </a:r>
          </a:p>
          <a:p>
            <a:pPr marL="0" indent="0">
              <a:buClrTx/>
              <a:buNone/>
            </a:pPr>
            <a:r>
              <a:rPr lang="nb-NO" sz="1800" dirty="0">
                <a:latin typeface="AGCanYouNotBold" panose="02000803000000000000" pitchFamily="2" charset="0"/>
                <a:ea typeface="AGCanYouNotBold" panose="02000803000000000000" pitchFamily="2" charset="0"/>
                <a:cs typeface="Cavolini" panose="03000502040302020204" pitchFamily="66" charset="0"/>
              </a:rPr>
              <a:t>Disse er ansvarlige for å skape fine aktiviteter for barna gjennom året. </a:t>
            </a:r>
          </a:p>
          <a:p>
            <a:endParaRPr lang="nb-NO" sz="1800" dirty="0">
              <a:latin typeface="AGCanYouNotBold" panose="02000803000000000000" pitchFamily="2" charset="0"/>
              <a:ea typeface="AGCanYouNotBold" panose="02000803000000000000" pitchFamily="2" charset="0"/>
              <a:cs typeface="Cavolini" panose="03000502040302020204" pitchFamily="66" charset="0"/>
            </a:endParaRPr>
          </a:p>
          <a:p>
            <a:pPr marL="0" indent="0">
              <a:buNone/>
            </a:pPr>
            <a:endParaRPr lang="nb-NO" sz="1800" dirty="0">
              <a:latin typeface="Cavolini" panose="03000502040302020204" pitchFamily="66" charset="0"/>
              <a:cs typeface="Cavolini" panose="03000502040302020204" pitchFamily="66" charset="0"/>
            </a:endParaRPr>
          </a:p>
        </p:txBody>
      </p:sp>
      <p:pic>
        <p:nvPicPr>
          <p:cNvPr id="7" name="Bild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88640"/>
            <a:ext cx="774081" cy="943734"/>
          </a:xfrm>
          <a:prstGeom prst="rect">
            <a:avLst/>
          </a:prstGeom>
        </p:spPr>
      </p:pic>
    </p:spTree>
    <p:extLst>
      <p:ext uri="{BB962C8B-B14F-4D97-AF65-F5344CB8AC3E}">
        <p14:creationId xmlns:p14="http://schemas.microsoft.com/office/powerpoint/2010/main" val="630268887"/>
      </p:ext>
    </p:extLst>
  </p:cSld>
  <p:clrMapOvr>
    <a:masterClrMapping/>
  </p:clrMapOvr>
  <p:transition advTm="10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a:extLst>
              <a:ext uri="{FF2B5EF4-FFF2-40B4-BE49-F238E27FC236}">
                <a16:creationId xmlns:a16="http://schemas.microsoft.com/office/drawing/2014/main" id="{5D7B0C15-3CB7-F19A-A492-44FA0BF2BA2A}"/>
              </a:ext>
            </a:extLst>
          </p:cNvPr>
          <p:cNvSpPr>
            <a:spLocks noGrp="1"/>
          </p:cNvSpPr>
          <p:nvPr>
            <p:ph type="ftr" sz="quarter" idx="12"/>
          </p:nvPr>
        </p:nvSpPr>
        <p:spPr/>
        <p:txBody>
          <a:bodyPr/>
          <a:lstStyle/>
          <a:p>
            <a:pPr>
              <a:defRPr/>
            </a:pPr>
            <a:r>
              <a:rPr lang="nb-NO"/>
              <a:t>Hope oppvekstsenter – «Et godt sted å være, et godt sted å lære»                   </a:t>
            </a:r>
          </a:p>
        </p:txBody>
      </p:sp>
      <p:pic>
        <p:nvPicPr>
          <p:cNvPr id="5" name="Bilde 4" descr="Et bilde som inneholder pattedyr, stort kattedyr, tiger, store kattedyr&#10;&#10;KI-generert innhold kan være feil.">
            <a:extLst>
              <a:ext uri="{FF2B5EF4-FFF2-40B4-BE49-F238E27FC236}">
                <a16:creationId xmlns:a16="http://schemas.microsoft.com/office/drawing/2014/main" id="{31EDC601-7B89-528A-10B1-C4F53FE8741C}"/>
              </a:ext>
            </a:extLst>
          </p:cNvPr>
          <p:cNvPicPr>
            <a:picLocks noChangeAspect="1"/>
          </p:cNvPicPr>
          <p:nvPr/>
        </p:nvPicPr>
        <p:blipFill>
          <a:blip r:embed="rId2"/>
          <a:stretch>
            <a:fillRect/>
          </a:stretch>
        </p:blipFill>
        <p:spPr>
          <a:xfrm>
            <a:off x="1885392" y="875184"/>
            <a:ext cx="5373216" cy="5373216"/>
          </a:xfrm>
          <a:prstGeom prst="rect">
            <a:avLst/>
          </a:prstGeom>
        </p:spPr>
      </p:pic>
      <p:sp>
        <p:nvSpPr>
          <p:cNvPr id="6" name="TekstSylinder 5">
            <a:extLst>
              <a:ext uri="{FF2B5EF4-FFF2-40B4-BE49-F238E27FC236}">
                <a16:creationId xmlns:a16="http://schemas.microsoft.com/office/drawing/2014/main" id="{09654AAE-39EA-F7C6-1608-949BCBD801ED}"/>
              </a:ext>
            </a:extLst>
          </p:cNvPr>
          <p:cNvSpPr txBox="1"/>
          <p:nvPr/>
        </p:nvSpPr>
        <p:spPr>
          <a:xfrm>
            <a:off x="2267744" y="188640"/>
            <a:ext cx="3816424" cy="369332"/>
          </a:xfrm>
          <a:prstGeom prst="rect">
            <a:avLst/>
          </a:prstGeom>
          <a:noFill/>
        </p:spPr>
        <p:txBody>
          <a:bodyPr wrap="square" rtlCol="0">
            <a:spAutoFit/>
          </a:bodyPr>
          <a:lstStyle/>
          <a:p>
            <a:pPr algn="ctr"/>
            <a:r>
              <a:rPr lang="nb-NO" dirty="0">
                <a:latin typeface="AGCanYouNotBold" panose="02000803000000000000" pitchFamily="2" charset="0"/>
                <a:ea typeface="AGCanYouNotBold" panose="02000803000000000000" pitchFamily="2" charset="0"/>
              </a:rPr>
              <a:t>Innsjekk, hvem er du i dag?</a:t>
            </a:r>
          </a:p>
        </p:txBody>
      </p:sp>
    </p:spTree>
    <p:extLst>
      <p:ext uri="{BB962C8B-B14F-4D97-AF65-F5344CB8AC3E}">
        <p14:creationId xmlns:p14="http://schemas.microsoft.com/office/powerpoint/2010/main" val="1508490871"/>
      </p:ext>
    </p:extLst>
  </p:cSld>
  <p:clrMapOvr>
    <a:masterClrMapping/>
  </p:clrMapOvr>
  <p:transition advTm="10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4BA97D18-543E-C096-75DB-03E2BA7955D5}"/>
              </a:ext>
            </a:extLst>
          </p:cNvPr>
          <p:cNvSpPr>
            <a:spLocks noGrp="1"/>
          </p:cNvSpPr>
          <p:nvPr>
            <p:ph idx="1"/>
          </p:nvPr>
        </p:nvSpPr>
        <p:spPr>
          <a:xfrm>
            <a:off x="3335482" y="1300759"/>
            <a:ext cx="5179868" cy="4189214"/>
          </a:xfrm>
        </p:spPr>
        <p:txBody>
          <a:bodyPr anchor="ctr">
            <a:normAutofit fontScale="77500" lnSpcReduction="20000"/>
          </a:bodyPr>
          <a:lstStyle/>
          <a:p>
            <a:endParaRPr lang="nb-NO" b="1" i="0" dirty="0">
              <a:effectLst/>
              <a:latin typeface="Greycliff CF"/>
            </a:endParaRPr>
          </a:p>
          <a:p>
            <a:pPr marL="0" indent="0">
              <a:buNone/>
            </a:pPr>
            <a:r>
              <a:rPr lang="nb-NO" b="0" i="0" dirty="0">
                <a:effectLst/>
                <a:latin typeface="AGCanYouNot" panose="02000603000000000000" pitchFamily="2" charset="0"/>
                <a:ea typeface="AGCanYouNot" panose="02000603000000000000" pitchFamily="2" charset="0"/>
              </a:rPr>
              <a:t>Når du har barn på skolen, er du automatisk en del av Foreldrerådet. Foreldrerådet velger representanter til Foreldrerådets arbeidsutvalg (FAU) – én eller flere fra hver klasse. Til sammen utgjør de et utvalg som skal ha mulighet til å påvirke skolehverdagen og være en konstruktiv samarbeidspartner for skolen. FAU kan komme med råd og innspill, men også ta opp saker på eget initiativ.</a:t>
            </a:r>
          </a:p>
          <a:p>
            <a:endParaRPr lang="nb-NO" dirty="0"/>
          </a:p>
        </p:txBody>
      </p:sp>
      <p:sp>
        <p:nvSpPr>
          <p:cNvPr id="4" name="Tittel 1">
            <a:extLst>
              <a:ext uri="{FF2B5EF4-FFF2-40B4-BE49-F238E27FC236}">
                <a16:creationId xmlns:a16="http://schemas.microsoft.com/office/drawing/2014/main" id="{15240573-4A6B-3475-55E9-D1B6771A5BCA}"/>
              </a:ext>
            </a:extLst>
          </p:cNvPr>
          <p:cNvSpPr>
            <a:spLocks noGrp="1"/>
          </p:cNvSpPr>
          <p:nvPr/>
        </p:nvSpPr>
        <p:spPr>
          <a:xfrm>
            <a:off x="135082" y="1412776"/>
            <a:ext cx="3200400" cy="4461163"/>
          </a:xfrm>
          <a:prstGeom prst="rect">
            <a:avLst/>
          </a:prstGeom>
          <a:solidFill>
            <a:srgbClr val="0070C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700" b="1" i="0" dirty="0">
                <a:effectLst/>
                <a:latin typeface="AGCanYouNot" panose="02000603000000000000" pitchFamily="2" charset="0"/>
                <a:ea typeface="AGCanYouNot" panose="02000603000000000000" pitchFamily="2" charset="0"/>
              </a:rPr>
              <a:t>Hva er Foreldrerådets arbeidsutvalg (FAU)?</a:t>
            </a:r>
            <a:br>
              <a:rPr lang="nb-NO" sz="3700" b="1" i="0" dirty="0">
                <a:effectLst/>
                <a:latin typeface="Greycliff CF"/>
              </a:rPr>
            </a:br>
            <a:endParaRPr lang="nb-NO" sz="3700" dirty="0"/>
          </a:p>
        </p:txBody>
      </p:sp>
    </p:spTree>
    <p:extLst>
      <p:ext uri="{BB962C8B-B14F-4D97-AF65-F5344CB8AC3E}">
        <p14:creationId xmlns:p14="http://schemas.microsoft.com/office/powerpoint/2010/main" val="1861007167"/>
      </p:ext>
    </p:extLst>
  </p:cSld>
  <p:clrMapOvr>
    <a:masterClrMapping/>
  </p:clrMapOvr>
  <p:transition advTm="10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AD01DC6-DCEB-0B40-2606-C2A76D88360F}"/>
              </a:ext>
            </a:extLst>
          </p:cNvPr>
          <p:cNvSpPr>
            <a:spLocks noGrp="1"/>
          </p:cNvSpPr>
          <p:nvPr>
            <p:ph type="title"/>
          </p:nvPr>
        </p:nvSpPr>
        <p:spPr/>
        <p:txBody>
          <a:bodyPr/>
          <a:lstStyle/>
          <a:p>
            <a:r>
              <a:rPr lang="nb-NO" b="1" dirty="0">
                <a:latin typeface="AGCanYouNot" panose="02000603000000000000" pitchFamily="2" charset="0"/>
                <a:ea typeface="AGCanYouNot" panose="02000603000000000000" pitchFamily="2" charset="0"/>
              </a:rPr>
              <a:t>FAU skal samarbeide med</a:t>
            </a:r>
          </a:p>
        </p:txBody>
      </p:sp>
      <p:sp>
        <p:nvSpPr>
          <p:cNvPr id="3" name="Plassholder for innhold 2">
            <a:extLst>
              <a:ext uri="{FF2B5EF4-FFF2-40B4-BE49-F238E27FC236}">
                <a16:creationId xmlns:a16="http://schemas.microsoft.com/office/drawing/2014/main" id="{91514F07-5E1F-23AC-3800-EBBDF087EB38}"/>
              </a:ext>
            </a:extLst>
          </p:cNvPr>
          <p:cNvSpPr>
            <a:spLocks noGrp="1"/>
          </p:cNvSpPr>
          <p:nvPr>
            <p:ph idx="1"/>
          </p:nvPr>
        </p:nvSpPr>
        <p:spPr/>
        <p:txBody>
          <a:bodyPr>
            <a:normAutofit/>
          </a:bodyPr>
          <a:lstStyle/>
          <a:p>
            <a:pPr marL="0" indent="0">
              <a:buNone/>
            </a:pPr>
            <a:endParaRPr lang="nb-NO" b="1" i="0" dirty="0">
              <a:solidFill>
                <a:srgbClr val="2B2E34"/>
              </a:solidFill>
              <a:effectLst/>
              <a:latin typeface="Greycliff CF"/>
            </a:endParaRPr>
          </a:p>
          <a:p>
            <a:pPr algn="l">
              <a:buFont typeface="Arial" panose="020B0604020202020204" pitchFamily="34" charset="0"/>
              <a:buChar char="•"/>
            </a:pPr>
            <a:r>
              <a:rPr lang="nb-NO" b="0" i="0" dirty="0">
                <a:solidFill>
                  <a:srgbClr val="2B2E34"/>
                </a:solidFill>
                <a:effectLst/>
                <a:latin typeface="AGCanYouNot" panose="02000603000000000000" pitchFamily="2" charset="0"/>
                <a:ea typeface="AGCanYouNot" panose="02000603000000000000" pitchFamily="2" charset="0"/>
              </a:rPr>
              <a:t>Skolens ledelse og ansatte</a:t>
            </a:r>
          </a:p>
          <a:p>
            <a:pPr algn="l">
              <a:buFont typeface="Arial" panose="020B0604020202020204" pitchFamily="34" charset="0"/>
              <a:buChar char="•"/>
            </a:pPr>
            <a:r>
              <a:rPr lang="nb-NO" b="0" i="0" dirty="0">
                <a:solidFill>
                  <a:srgbClr val="2B2E34"/>
                </a:solidFill>
                <a:effectLst/>
                <a:latin typeface="AGCanYouNot" panose="02000603000000000000" pitchFamily="2" charset="0"/>
                <a:ea typeface="AGCanYouNot" panose="02000603000000000000" pitchFamily="2" charset="0"/>
              </a:rPr>
              <a:t>Elevrådet</a:t>
            </a:r>
          </a:p>
          <a:p>
            <a:pPr algn="l">
              <a:buFont typeface="Arial" panose="020B0604020202020204" pitchFamily="34" charset="0"/>
              <a:buChar char="•"/>
            </a:pPr>
            <a:r>
              <a:rPr lang="nb-NO" b="0" i="0" dirty="0">
                <a:solidFill>
                  <a:srgbClr val="2B2E34"/>
                </a:solidFill>
                <a:effectLst/>
                <a:latin typeface="AGCanYouNot" panose="02000603000000000000" pitchFamily="2" charset="0"/>
                <a:ea typeface="AGCanYouNot" panose="02000603000000000000" pitchFamily="2" charset="0"/>
              </a:rPr>
              <a:t>Foreldrekontaktene</a:t>
            </a:r>
          </a:p>
          <a:p>
            <a:pPr algn="l">
              <a:buFont typeface="Arial" panose="020B0604020202020204" pitchFamily="34" charset="0"/>
              <a:buChar char="•"/>
            </a:pPr>
            <a:r>
              <a:rPr lang="nb-NO" b="0" i="0" dirty="0">
                <a:solidFill>
                  <a:srgbClr val="2B2E34"/>
                </a:solidFill>
                <a:effectLst/>
                <a:latin typeface="AGCanYouNot" panose="02000603000000000000" pitchFamily="2" charset="0"/>
                <a:ea typeface="AGCanYouNot" panose="02000603000000000000" pitchFamily="2" charset="0"/>
              </a:rPr>
              <a:t>Resten av foreldrene ved skolen</a:t>
            </a:r>
          </a:p>
          <a:p>
            <a:pPr algn="l">
              <a:buFont typeface="Arial" panose="020B0604020202020204" pitchFamily="34" charset="0"/>
              <a:buChar char="•"/>
            </a:pPr>
            <a:r>
              <a:rPr lang="nb-NO" b="0" i="0" dirty="0">
                <a:solidFill>
                  <a:srgbClr val="2B2E34"/>
                </a:solidFill>
                <a:effectLst/>
                <a:latin typeface="AGCanYouNot" panose="02000603000000000000" pitchFamily="2" charset="0"/>
                <a:ea typeface="AGCanYouNot" panose="02000603000000000000" pitchFamily="2" charset="0"/>
              </a:rPr>
              <a:t>Kommunale foreldreutvalg hvis kommunen har det</a:t>
            </a:r>
          </a:p>
          <a:p>
            <a:endParaRPr lang="nb-NO" dirty="0"/>
          </a:p>
        </p:txBody>
      </p:sp>
    </p:spTree>
    <p:extLst>
      <p:ext uri="{BB962C8B-B14F-4D97-AF65-F5344CB8AC3E}">
        <p14:creationId xmlns:p14="http://schemas.microsoft.com/office/powerpoint/2010/main" val="2949330452"/>
      </p:ext>
    </p:extLst>
  </p:cSld>
  <p:clrMapOvr>
    <a:masterClrMapping/>
  </p:clrMapOvr>
  <p:transition advTm="10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692D6B0-EB82-D50E-3B9D-FAC62DA6B168}"/>
              </a:ext>
            </a:extLst>
          </p:cNvPr>
          <p:cNvSpPr>
            <a:spLocks noGrp="1"/>
          </p:cNvSpPr>
          <p:nvPr>
            <p:ph type="title"/>
          </p:nvPr>
        </p:nvSpPr>
        <p:spPr>
          <a:xfrm>
            <a:off x="657521" y="1413294"/>
            <a:ext cx="2662237" cy="1212152"/>
          </a:xfrm>
        </p:spPr>
        <p:txBody>
          <a:bodyPr anchor="b">
            <a:normAutofit fontScale="90000"/>
          </a:bodyPr>
          <a:lstStyle/>
          <a:p>
            <a:r>
              <a:rPr lang="nb-NO" sz="3200" dirty="0">
                <a:latin typeface="AGCanYouNot" panose="02000603000000000000" pitchFamily="2" charset="0"/>
                <a:ea typeface="AGCanYouNot" panose="02000603000000000000" pitchFamily="2" charset="0"/>
              </a:rPr>
              <a:t>Bli styremedlem i FAU!</a:t>
            </a:r>
          </a:p>
        </p:txBody>
      </p:sp>
      <p:sp>
        <p:nvSpPr>
          <p:cNvPr id="3" name="Plassholder for innhold 2">
            <a:extLst>
              <a:ext uri="{FF2B5EF4-FFF2-40B4-BE49-F238E27FC236}">
                <a16:creationId xmlns:a16="http://schemas.microsoft.com/office/drawing/2014/main" id="{8EC7D3C5-616D-D351-278E-1C5FB34D5424}"/>
              </a:ext>
            </a:extLst>
          </p:cNvPr>
          <p:cNvSpPr>
            <a:spLocks noGrp="1"/>
          </p:cNvSpPr>
          <p:nvPr>
            <p:ph idx="1"/>
          </p:nvPr>
        </p:nvSpPr>
        <p:spPr>
          <a:xfrm>
            <a:off x="657520" y="2757357"/>
            <a:ext cx="2953259" cy="2585874"/>
          </a:xfrm>
        </p:spPr>
        <p:txBody>
          <a:bodyPr anchor="t">
            <a:normAutofit fontScale="92500" lnSpcReduction="10000"/>
          </a:bodyPr>
          <a:lstStyle/>
          <a:p>
            <a:r>
              <a:rPr lang="nb-NO" sz="1950" dirty="0">
                <a:latin typeface="AGCanYouNot" panose="02000603000000000000" pitchFamily="2" charset="0"/>
                <a:ea typeface="AGCanYouNot" panose="02000603000000000000" pitchFamily="2" charset="0"/>
              </a:rPr>
              <a:t>På valg:</a:t>
            </a:r>
          </a:p>
          <a:p>
            <a:pPr marL="0" indent="0">
              <a:buNone/>
            </a:pPr>
            <a:r>
              <a:rPr lang="nb-NO" sz="1950" dirty="0">
                <a:latin typeface="AGCanYouNot" panose="02000603000000000000" pitchFamily="2" charset="0"/>
                <a:ea typeface="AGCanYouNot" panose="02000603000000000000" pitchFamily="2" charset="0"/>
              </a:rPr>
              <a:t>	- 1 fast styremedlemmer fra </a:t>
            </a:r>
            <a:r>
              <a:rPr lang="nb-NO" sz="1950" dirty="0" err="1">
                <a:latin typeface="AGCanYouNot" panose="02000603000000000000" pitchFamily="2" charset="0"/>
                <a:ea typeface="AGCanYouNot" panose="02000603000000000000" pitchFamily="2" charset="0"/>
              </a:rPr>
              <a:t>bhg</a:t>
            </a:r>
            <a:endParaRPr lang="nb-NO" sz="1950" dirty="0">
              <a:latin typeface="AGCanYouNot" panose="02000603000000000000" pitchFamily="2" charset="0"/>
              <a:ea typeface="AGCanYouNot" panose="02000603000000000000" pitchFamily="2" charset="0"/>
            </a:endParaRPr>
          </a:p>
          <a:p>
            <a:pPr marL="0" indent="0">
              <a:buNone/>
            </a:pPr>
            <a:r>
              <a:rPr lang="nb-NO" sz="1950" dirty="0">
                <a:latin typeface="AGCanYouNot" panose="02000603000000000000" pitchFamily="2" charset="0"/>
                <a:ea typeface="AGCanYouNot" panose="02000603000000000000" pitchFamily="2" charset="0"/>
              </a:rPr>
              <a:t>	- 2 faste styremedlemmer fra skole</a:t>
            </a:r>
          </a:p>
          <a:p>
            <a:pPr marL="0" indent="0">
              <a:buNone/>
            </a:pPr>
            <a:endParaRPr lang="nb-NO" sz="1950" dirty="0"/>
          </a:p>
          <a:p>
            <a:pPr marL="0" indent="0">
              <a:buNone/>
            </a:pPr>
            <a:endParaRPr lang="nb-NO" sz="1500" dirty="0"/>
          </a:p>
          <a:p>
            <a:r>
              <a:rPr lang="nb-NO" dirty="0">
                <a:latin typeface="AGCanYouNot" panose="02000603000000000000" pitchFamily="2" charset="0"/>
                <a:ea typeface="AGCanYouNot" panose="02000603000000000000" pitchFamily="2" charset="0"/>
              </a:rPr>
              <a:t>Årsmøte</a:t>
            </a:r>
          </a:p>
          <a:p>
            <a:pPr marL="0" indent="0">
              <a:buNone/>
            </a:pPr>
            <a:endParaRPr lang="nb-NO" sz="1500" dirty="0"/>
          </a:p>
          <a:p>
            <a:pPr marL="0" indent="0">
              <a:buNone/>
            </a:pPr>
            <a:endParaRPr lang="nb-NO" sz="1500" dirty="0"/>
          </a:p>
        </p:txBody>
      </p:sp>
      <p:pic>
        <p:nvPicPr>
          <p:cNvPr id="1026" name="Picture 2" descr="SAFTIG SJOKOLADEKAKE MED ESPRESSOKREM | TRINES MATBLOGG">
            <a:extLst>
              <a:ext uri="{FF2B5EF4-FFF2-40B4-BE49-F238E27FC236}">
                <a16:creationId xmlns:a16="http://schemas.microsoft.com/office/drawing/2014/main" id="{D5FAFE3F-3CDD-768F-1D77-C242577F2D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62" r="7328"/>
          <a:stretch/>
        </p:blipFill>
        <p:spPr bwMode="auto">
          <a:xfrm>
            <a:off x="4967569" y="1515310"/>
            <a:ext cx="3516334" cy="2849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561495"/>
      </p:ext>
    </p:extLst>
  </p:cSld>
  <p:clrMapOvr>
    <a:masterClrMapping/>
  </p:clrMapOvr>
  <p:transition advTm="10000"/>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03" name="Rectangle 3"/>
          <p:cNvSpPr>
            <a:spLocks noGrp="1" noChangeArrowheads="1"/>
          </p:cNvSpPr>
          <p:nvPr>
            <p:ph type="body" idx="1"/>
          </p:nvPr>
        </p:nvSpPr>
        <p:spPr>
          <a:xfrm>
            <a:off x="457200" y="1600201"/>
            <a:ext cx="8229600" cy="1036711"/>
          </a:xfrm>
        </p:spPr>
        <p:txBody>
          <a:bodyPr/>
          <a:lstStyle/>
          <a:p>
            <a:pPr eaLnBrk="1" hangingPunct="1">
              <a:lnSpc>
                <a:spcPct val="90000"/>
              </a:lnSpc>
              <a:defRPr/>
            </a:pPr>
            <a:endParaRPr lang="nb-NO" sz="2800" dirty="0"/>
          </a:p>
          <a:p>
            <a:pPr marL="0" indent="0" eaLnBrk="1" hangingPunct="1">
              <a:lnSpc>
                <a:spcPct val="90000"/>
              </a:lnSpc>
              <a:buNone/>
              <a:defRPr/>
            </a:pPr>
            <a:endParaRPr lang="nb-NO" sz="2800" dirty="0"/>
          </a:p>
          <a:p>
            <a:pPr marL="0" indent="0" eaLnBrk="1" hangingPunct="1">
              <a:lnSpc>
                <a:spcPct val="90000"/>
              </a:lnSpc>
              <a:buNone/>
              <a:defRPr/>
            </a:pPr>
            <a:endParaRPr lang="nb-NO" sz="2800" dirty="0"/>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88640"/>
            <a:ext cx="774081" cy="943734"/>
          </a:xfrm>
          <a:prstGeom prst="rect">
            <a:avLst/>
          </a:prstGeom>
        </p:spPr>
      </p:pic>
      <p:sp>
        <p:nvSpPr>
          <p:cNvPr id="4" name="Plassholder for bunntekst 3"/>
          <p:cNvSpPr>
            <a:spLocks noGrp="1"/>
          </p:cNvSpPr>
          <p:nvPr>
            <p:ph type="ftr" sz="quarter" idx="12"/>
          </p:nvPr>
        </p:nvSpPr>
        <p:spPr/>
        <p:txBody>
          <a:bodyPr/>
          <a:lstStyle/>
          <a:p>
            <a:pPr>
              <a:defRPr/>
            </a:pPr>
            <a:r>
              <a:rPr lang="nb-NO"/>
              <a:t>Hope oppvekstsenter – «Et godt sted å være, et godt sted å lære»                   </a:t>
            </a:r>
          </a:p>
        </p:txBody>
      </p:sp>
      <p:pic>
        <p:nvPicPr>
          <p:cNvPr id="3" name="Bilde 2">
            <a:extLst>
              <a:ext uri="{FF2B5EF4-FFF2-40B4-BE49-F238E27FC236}">
                <a16:creationId xmlns:a16="http://schemas.microsoft.com/office/drawing/2014/main" id="{3B1F8155-1D34-39DA-99C8-878DC268BF15}"/>
              </a:ext>
            </a:extLst>
          </p:cNvPr>
          <p:cNvPicPr>
            <a:picLocks noChangeAspect="1"/>
          </p:cNvPicPr>
          <p:nvPr/>
        </p:nvPicPr>
        <p:blipFill>
          <a:blip r:embed="rId4"/>
          <a:stretch>
            <a:fillRect/>
          </a:stretch>
        </p:blipFill>
        <p:spPr>
          <a:xfrm>
            <a:off x="237908" y="188640"/>
            <a:ext cx="8668183" cy="6536010"/>
          </a:xfrm>
          <a:prstGeom prst="rect">
            <a:avLst/>
          </a:prstGeom>
        </p:spPr>
      </p:pic>
    </p:spTree>
    <p:extLst>
      <p:ext uri="{BB962C8B-B14F-4D97-AF65-F5344CB8AC3E}">
        <p14:creationId xmlns:p14="http://schemas.microsoft.com/office/powerpoint/2010/main" val="3417769246"/>
      </p:ext>
    </p:extLst>
  </p:cSld>
  <p:clrMapOvr>
    <a:masterClrMapping/>
  </p:clrMapOvr>
  <p:transition advTm="10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1298D0B-1301-48F6-94D5-357E3AF904E6}"/>
              </a:ext>
            </a:extLst>
          </p:cNvPr>
          <p:cNvSpPr>
            <a:spLocks noGrp="1"/>
          </p:cNvSpPr>
          <p:nvPr>
            <p:ph type="title"/>
          </p:nvPr>
        </p:nvSpPr>
        <p:spPr/>
        <p:txBody>
          <a:bodyPr/>
          <a:lstStyle/>
          <a:p>
            <a:r>
              <a:rPr lang="nb-NO" sz="2800" dirty="0">
                <a:latin typeface="AGCanYouNotBold" panose="02000803000000000000" pitchFamily="2" charset="0"/>
                <a:ea typeface="AGCanYouNotBold" panose="02000803000000000000" pitchFamily="2" charset="0"/>
                <a:cs typeface="Cavolini" panose="03000502040302020204" pitchFamily="66" charset="0"/>
              </a:rPr>
              <a:t>Planer</a:t>
            </a:r>
          </a:p>
        </p:txBody>
      </p:sp>
      <p:sp>
        <p:nvSpPr>
          <p:cNvPr id="4" name="Plassholder for bunntekst 3">
            <a:extLst>
              <a:ext uri="{FF2B5EF4-FFF2-40B4-BE49-F238E27FC236}">
                <a16:creationId xmlns:a16="http://schemas.microsoft.com/office/drawing/2014/main" id="{7A3E8483-9D99-4A4B-A4C5-91371E5FFA77}"/>
              </a:ext>
            </a:extLst>
          </p:cNvPr>
          <p:cNvSpPr>
            <a:spLocks noGrp="1"/>
          </p:cNvSpPr>
          <p:nvPr>
            <p:ph type="ftr" sz="quarter" idx="12"/>
          </p:nvPr>
        </p:nvSpPr>
        <p:spPr/>
        <p:txBody>
          <a:bodyPr/>
          <a:lstStyle/>
          <a:p>
            <a:pPr>
              <a:defRPr/>
            </a:pPr>
            <a:r>
              <a:rPr lang="nb-NO"/>
              <a:t>Hope oppvekstsenter – «Et godt sted å være, et godt sted å lære»                   </a:t>
            </a:r>
          </a:p>
        </p:txBody>
      </p:sp>
      <p:sp>
        <p:nvSpPr>
          <p:cNvPr id="7" name="TekstSylinder 6">
            <a:extLst>
              <a:ext uri="{FF2B5EF4-FFF2-40B4-BE49-F238E27FC236}">
                <a16:creationId xmlns:a16="http://schemas.microsoft.com/office/drawing/2014/main" id="{E6AF8EB7-BF8C-5FC0-C07E-90C8BD3DD6E7}"/>
              </a:ext>
            </a:extLst>
          </p:cNvPr>
          <p:cNvSpPr txBox="1"/>
          <p:nvPr/>
        </p:nvSpPr>
        <p:spPr>
          <a:xfrm>
            <a:off x="395536" y="1417638"/>
            <a:ext cx="8229600" cy="1200329"/>
          </a:xfrm>
          <a:prstGeom prst="rect">
            <a:avLst/>
          </a:prstGeom>
          <a:noFill/>
        </p:spPr>
        <p:txBody>
          <a:bodyPr wrap="square" rtlCol="0">
            <a:spAutoFit/>
          </a:bodyPr>
          <a:lstStyle/>
          <a:p>
            <a:r>
              <a:rPr lang="nb-NO" dirty="0">
                <a:latin typeface="AGCanYouNotBold" panose="02000803000000000000" pitchFamily="2" charset="0"/>
                <a:ea typeface="AGCanYouNotBold" panose="02000803000000000000" pitchFamily="2" charset="0"/>
              </a:rPr>
              <a:t>Planer som er gjeldene for Risør kommune finner dere på kommunens hjemmeside under «skole og barnehage», samt det som er lokalt under vår hjemmesiden. </a:t>
            </a:r>
          </a:p>
          <a:p>
            <a:endParaRPr lang="nb-NO" dirty="0">
              <a:latin typeface="AGCanYouNotBold" panose="02000803000000000000" pitchFamily="2" charset="0"/>
              <a:ea typeface="AGCanYouNotBold" panose="02000803000000000000" pitchFamily="2" charset="0"/>
            </a:endParaRPr>
          </a:p>
        </p:txBody>
      </p:sp>
      <p:pic>
        <p:nvPicPr>
          <p:cNvPr id="11" name="Bilde 10">
            <a:extLst>
              <a:ext uri="{FF2B5EF4-FFF2-40B4-BE49-F238E27FC236}">
                <a16:creationId xmlns:a16="http://schemas.microsoft.com/office/drawing/2014/main" id="{2E7BC42D-1B04-D3B7-5B37-35125B0F366E}"/>
              </a:ext>
            </a:extLst>
          </p:cNvPr>
          <p:cNvPicPr>
            <a:picLocks noChangeAspect="1"/>
          </p:cNvPicPr>
          <p:nvPr/>
        </p:nvPicPr>
        <p:blipFill>
          <a:blip r:embed="rId2"/>
          <a:stretch>
            <a:fillRect/>
          </a:stretch>
        </p:blipFill>
        <p:spPr>
          <a:xfrm>
            <a:off x="755577" y="2544698"/>
            <a:ext cx="4184364" cy="2895664"/>
          </a:xfrm>
          <a:prstGeom prst="rect">
            <a:avLst/>
          </a:prstGeom>
        </p:spPr>
      </p:pic>
      <p:pic>
        <p:nvPicPr>
          <p:cNvPr id="5" name="Bilde 4">
            <a:extLst>
              <a:ext uri="{FF2B5EF4-FFF2-40B4-BE49-F238E27FC236}">
                <a16:creationId xmlns:a16="http://schemas.microsoft.com/office/drawing/2014/main" id="{47659DFC-9A02-51C3-89D5-222F4F2F9936}"/>
              </a:ext>
            </a:extLst>
          </p:cNvPr>
          <p:cNvPicPr>
            <a:picLocks noChangeAspect="1"/>
          </p:cNvPicPr>
          <p:nvPr/>
        </p:nvPicPr>
        <p:blipFill>
          <a:blip r:embed="rId3"/>
          <a:stretch>
            <a:fillRect/>
          </a:stretch>
        </p:blipFill>
        <p:spPr>
          <a:xfrm>
            <a:off x="4788024" y="3560846"/>
            <a:ext cx="3841655" cy="2344672"/>
          </a:xfrm>
          <a:prstGeom prst="rect">
            <a:avLst/>
          </a:prstGeom>
        </p:spPr>
      </p:pic>
    </p:spTree>
    <p:extLst>
      <p:ext uri="{BB962C8B-B14F-4D97-AF65-F5344CB8AC3E}">
        <p14:creationId xmlns:p14="http://schemas.microsoft.com/office/powerpoint/2010/main" val="2398569658"/>
      </p:ext>
    </p:extLst>
  </p:cSld>
  <p:clrMapOvr>
    <a:masterClrMapping/>
  </p:clrMapOvr>
  <p:transition advTm="10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1298D0B-1301-48F6-94D5-357E3AF904E6}"/>
              </a:ext>
            </a:extLst>
          </p:cNvPr>
          <p:cNvSpPr>
            <a:spLocks noGrp="1"/>
          </p:cNvSpPr>
          <p:nvPr>
            <p:ph type="title"/>
          </p:nvPr>
        </p:nvSpPr>
        <p:spPr/>
        <p:txBody>
          <a:bodyPr/>
          <a:lstStyle/>
          <a:p>
            <a:r>
              <a:rPr lang="nb-NO" sz="2800" dirty="0">
                <a:latin typeface="AGCanYouNotBold" panose="02000803000000000000" pitchFamily="2" charset="0"/>
                <a:ea typeface="AGCanYouNotBold" panose="02000803000000000000" pitchFamily="2" charset="0"/>
                <a:cs typeface="Cavolini" panose="03000502040302020204" pitchFamily="66" charset="0"/>
              </a:rPr>
              <a:t>Analyse</a:t>
            </a:r>
          </a:p>
        </p:txBody>
      </p:sp>
      <p:sp>
        <p:nvSpPr>
          <p:cNvPr id="12" name="Ellipse 11">
            <a:extLst>
              <a:ext uri="{FF2B5EF4-FFF2-40B4-BE49-F238E27FC236}">
                <a16:creationId xmlns:a16="http://schemas.microsoft.com/office/drawing/2014/main" id="{55FC99E0-FD76-9C34-2DCC-F53BF6460A78}"/>
              </a:ext>
            </a:extLst>
          </p:cNvPr>
          <p:cNvSpPr/>
          <p:nvPr/>
        </p:nvSpPr>
        <p:spPr bwMode="auto">
          <a:xfrm>
            <a:off x="4932040" y="1348743"/>
            <a:ext cx="3600400" cy="165618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400" b="1" i="0" u="none" strike="noStrike" cap="none" normalizeH="0" baseline="0" dirty="0">
                <a:ln>
                  <a:noFill/>
                </a:ln>
                <a:solidFill>
                  <a:schemeClr val="tx1"/>
                </a:solidFill>
                <a:effectLst/>
                <a:latin typeface="AGCanYouNotBold" panose="02000803000000000000" pitchFamily="2" charset="0"/>
                <a:ea typeface="AGCanYouNotBold" panose="02000803000000000000" pitchFamily="2" charset="0"/>
              </a:rPr>
              <a:t>I år vil det være som vanlig elevundersøkelse, foreldreundersøkelse elev/barnesamtaler og utviklingssamtaler. </a:t>
            </a:r>
          </a:p>
        </p:txBody>
      </p:sp>
      <p:sp>
        <p:nvSpPr>
          <p:cNvPr id="3" name="TekstSylinder 2">
            <a:extLst>
              <a:ext uri="{FF2B5EF4-FFF2-40B4-BE49-F238E27FC236}">
                <a16:creationId xmlns:a16="http://schemas.microsoft.com/office/drawing/2014/main" id="{C1A08569-47B9-9ED7-CFE9-291972567DF0}"/>
              </a:ext>
            </a:extLst>
          </p:cNvPr>
          <p:cNvSpPr txBox="1"/>
          <p:nvPr/>
        </p:nvSpPr>
        <p:spPr>
          <a:xfrm>
            <a:off x="457199" y="1417638"/>
            <a:ext cx="3600399" cy="2031325"/>
          </a:xfrm>
          <a:prstGeom prst="rect">
            <a:avLst/>
          </a:prstGeom>
          <a:noFill/>
        </p:spPr>
        <p:txBody>
          <a:bodyPr wrap="square" rtlCol="0">
            <a:spAutoFit/>
          </a:bodyPr>
          <a:lstStyle/>
          <a:p>
            <a:r>
              <a:rPr lang="nb-NO" dirty="0">
                <a:latin typeface="AGCanYouNot" panose="02000603000000000000" pitchFamily="2" charset="0"/>
                <a:ea typeface="AGCanYouNot" panose="02000603000000000000" pitchFamily="2" charset="0"/>
              </a:rPr>
              <a:t>Hvert år ser vi på egne resultater gjennom samtaler, observasjoner og ulike kartlegginger. På denne måten ser vi hva som går bra, og hva vi kan gjøre bedre. Viktig at dere kommer med innspill og svarer på undersøkelser.</a:t>
            </a:r>
          </a:p>
        </p:txBody>
      </p:sp>
      <p:sp>
        <p:nvSpPr>
          <p:cNvPr id="5" name="TekstSylinder 4">
            <a:extLst>
              <a:ext uri="{FF2B5EF4-FFF2-40B4-BE49-F238E27FC236}">
                <a16:creationId xmlns:a16="http://schemas.microsoft.com/office/drawing/2014/main" id="{B12EF9AE-A51D-6251-7B8F-20F611B3105A}"/>
              </a:ext>
            </a:extLst>
          </p:cNvPr>
          <p:cNvSpPr txBox="1"/>
          <p:nvPr/>
        </p:nvSpPr>
        <p:spPr>
          <a:xfrm>
            <a:off x="395536" y="4149080"/>
            <a:ext cx="7704856" cy="1508105"/>
          </a:xfrm>
          <a:prstGeom prst="rect">
            <a:avLst/>
          </a:prstGeom>
          <a:noFill/>
        </p:spPr>
        <p:txBody>
          <a:bodyPr wrap="square" rtlCol="0">
            <a:spAutoFit/>
          </a:bodyPr>
          <a:lstStyle/>
          <a:p>
            <a:r>
              <a:rPr lang="nb-NO" sz="2000" dirty="0">
                <a:latin typeface="AGCanYouNotBold" panose="02000803000000000000" pitchFamily="2" charset="0"/>
                <a:ea typeface="AGCanYouNotBold" panose="02000803000000000000" pitchFamily="2" charset="0"/>
              </a:rPr>
              <a:t>Året, noen viktige ting:</a:t>
            </a:r>
          </a:p>
          <a:p>
            <a:endParaRPr lang="nb-NO" dirty="0">
              <a:latin typeface="AGCanYouNotBold" panose="02000803000000000000" pitchFamily="2" charset="0"/>
              <a:ea typeface="AGCanYouNotBold" panose="02000803000000000000" pitchFamily="2" charset="0"/>
            </a:endParaRPr>
          </a:p>
          <a:p>
            <a:r>
              <a:rPr lang="nb-NO" b="0" dirty="0">
                <a:latin typeface="AGCanYouNot" panose="02000603000000000000" pitchFamily="2" charset="0"/>
                <a:ea typeface="AGCanYouNot" panose="02000603000000000000" pitchFamily="2" charset="0"/>
              </a:rPr>
              <a:t>Fotografering 17. september, planleggingsdag 7. november, juleavslutning 11. desember. </a:t>
            </a:r>
          </a:p>
          <a:p>
            <a:r>
              <a:rPr lang="nb-NO" b="0" dirty="0">
                <a:latin typeface="AGCanYouNot" panose="02000603000000000000" pitchFamily="2" charset="0"/>
                <a:ea typeface="AGCanYouNot" panose="02000603000000000000" pitchFamily="2" charset="0"/>
              </a:rPr>
              <a:t>Ellers ligger viktige datoer på skole / barnehagesiden på nett. </a:t>
            </a:r>
          </a:p>
        </p:txBody>
      </p:sp>
      <p:pic>
        <p:nvPicPr>
          <p:cNvPr id="6" name="Bilde 5">
            <a:extLst>
              <a:ext uri="{FF2B5EF4-FFF2-40B4-BE49-F238E27FC236}">
                <a16:creationId xmlns:a16="http://schemas.microsoft.com/office/drawing/2014/main" id="{AA2E64D5-E6A4-7925-1494-00842447952B}"/>
              </a:ext>
            </a:extLst>
          </p:cNvPr>
          <p:cNvPicPr>
            <a:picLocks noChangeAspect="1"/>
          </p:cNvPicPr>
          <p:nvPr/>
        </p:nvPicPr>
        <p:blipFill>
          <a:blip r:embed="rId2"/>
          <a:srcRect r="23967"/>
          <a:stretch/>
        </p:blipFill>
        <p:spPr>
          <a:xfrm>
            <a:off x="6619174" y="2708920"/>
            <a:ext cx="2520280" cy="1685937"/>
          </a:xfrm>
          <a:prstGeom prst="rect">
            <a:avLst/>
          </a:prstGeom>
        </p:spPr>
      </p:pic>
      <p:pic>
        <p:nvPicPr>
          <p:cNvPr id="8" name="Bilde 7">
            <a:extLst>
              <a:ext uri="{FF2B5EF4-FFF2-40B4-BE49-F238E27FC236}">
                <a16:creationId xmlns:a16="http://schemas.microsoft.com/office/drawing/2014/main" id="{BF779CEC-7BFE-FBF6-84DE-32DA6AE96AAF}"/>
              </a:ext>
            </a:extLst>
          </p:cNvPr>
          <p:cNvPicPr>
            <a:picLocks noChangeAspect="1"/>
          </p:cNvPicPr>
          <p:nvPr/>
        </p:nvPicPr>
        <p:blipFill>
          <a:blip r:embed="rId3"/>
          <a:stretch>
            <a:fillRect/>
          </a:stretch>
        </p:blipFill>
        <p:spPr>
          <a:xfrm>
            <a:off x="5868144" y="89633"/>
            <a:ext cx="3047655" cy="1201781"/>
          </a:xfrm>
          <a:prstGeom prst="rect">
            <a:avLst/>
          </a:prstGeom>
        </p:spPr>
      </p:pic>
    </p:spTree>
    <p:extLst>
      <p:ext uri="{BB962C8B-B14F-4D97-AF65-F5344CB8AC3E}">
        <p14:creationId xmlns:p14="http://schemas.microsoft.com/office/powerpoint/2010/main" val="2563134361"/>
      </p:ext>
    </p:extLst>
  </p:cSld>
  <p:clrMapOvr>
    <a:masterClrMapping/>
  </p:clrMapOvr>
  <p:transition advTm="10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1298D0B-1301-48F6-94D5-357E3AF904E6}"/>
              </a:ext>
            </a:extLst>
          </p:cNvPr>
          <p:cNvSpPr>
            <a:spLocks noGrp="1"/>
          </p:cNvSpPr>
          <p:nvPr>
            <p:ph type="title"/>
          </p:nvPr>
        </p:nvSpPr>
        <p:spPr/>
        <p:txBody>
          <a:bodyPr/>
          <a:lstStyle/>
          <a:p>
            <a:r>
              <a:rPr lang="nb-NO" sz="2800" dirty="0">
                <a:latin typeface="AGCanYouNotBold" panose="02000803000000000000" pitchFamily="2" charset="0"/>
                <a:ea typeface="AGCanYouNotBold" panose="02000803000000000000" pitchFamily="2" charset="0"/>
                <a:cs typeface="Cavolini" panose="03000502040302020204" pitchFamily="66" charset="0"/>
              </a:rPr>
              <a:t>Visjonen</a:t>
            </a:r>
          </a:p>
        </p:txBody>
      </p:sp>
      <p:pic>
        <p:nvPicPr>
          <p:cNvPr id="6" name="Plassholder for innhold 5">
            <a:extLst>
              <a:ext uri="{FF2B5EF4-FFF2-40B4-BE49-F238E27FC236}">
                <a16:creationId xmlns:a16="http://schemas.microsoft.com/office/drawing/2014/main" id="{7391A337-C130-A943-3CA2-00E7D22849AB}"/>
              </a:ext>
            </a:extLst>
          </p:cNvPr>
          <p:cNvPicPr>
            <a:picLocks noGrp="1" noChangeAspect="1"/>
          </p:cNvPicPr>
          <p:nvPr>
            <p:ph idx="1"/>
          </p:nvPr>
        </p:nvPicPr>
        <p:blipFill>
          <a:blip r:embed="rId2"/>
          <a:stretch>
            <a:fillRect/>
          </a:stretch>
        </p:blipFill>
        <p:spPr>
          <a:xfrm>
            <a:off x="1187624" y="1124744"/>
            <a:ext cx="2555749" cy="2548879"/>
          </a:xfrm>
        </p:spPr>
      </p:pic>
      <p:sp>
        <p:nvSpPr>
          <p:cNvPr id="4" name="Plassholder for bunntekst 3">
            <a:extLst>
              <a:ext uri="{FF2B5EF4-FFF2-40B4-BE49-F238E27FC236}">
                <a16:creationId xmlns:a16="http://schemas.microsoft.com/office/drawing/2014/main" id="{7A3E8483-9D99-4A4B-A4C5-91371E5FFA77}"/>
              </a:ext>
            </a:extLst>
          </p:cNvPr>
          <p:cNvSpPr>
            <a:spLocks noGrp="1"/>
          </p:cNvSpPr>
          <p:nvPr>
            <p:ph type="ftr" sz="quarter" idx="12"/>
          </p:nvPr>
        </p:nvSpPr>
        <p:spPr/>
        <p:txBody>
          <a:bodyPr/>
          <a:lstStyle/>
          <a:p>
            <a:pPr>
              <a:defRPr/>
            </a:pPr>
            <a:r>
              <a:rPr lang="nb-NO"/>
              <a:t>Hope oppvekstsenter – «Et godt sted å være, et godt sted å lære»                   </a:t>
            </a:r>
          </a:p>
        </p:txBody>
      </p:sp>
      <p:pic>
        <p:nvPicPr>
          <p:cNvPr id="8" name="Bilde 7">
            <a:extLst>
              <a:ext uri="{FF2B5EF4-FFF2-40B4-BE49-F238E27FC236}">
                <a16:creationId xmlns:a16="http://schemas.microsoft.com/office/drawing/2014/main" id="{25E61D4D-2862-7F84-0152-81DA4E05F608}"/>
              </a:ext>
            </a:extLst>
          </p:cNvPr>
          <p:cNvPicPr>
            <a:picLocks noChangeAspect="1"/>
          </p:cNvPicPr>
          <p:nvPr/>
        </p:nvPicPr>
        <p:blipFill>
          <a:blip r:embed="rId3"/>
          <a:stretch>
            <a:fillRect/>
          </a:stretch>
        </p:blipFill>
        <p:spPr>
          <a:xfrm>
            <a:off x="4786586" y="1273287"/>
            <a:ext cx="2593725" cy="2559732"/>
          </a:xfrm>
          <a:prstGeom prst="rect">
            <a:avLst/>
          </a:prstGeom>
        </p:spPr>
      </p:pic>
      <p:pic>
        <p:nvPicPr>
          <p:cNvPr id="10" name="Bilde 9">
            <a:extLst>
              <a:ext uri="{FF2B5EF4-FFF2-40B4-BE49-F238E27FC236}">
                <a16:creationId xmlns:a16="http://schemas.microsoft.com/office/drawing/2014/main" id="{E3E0D47F-38E4-51EC-CF98-9CE89E0144A8}"/>
              </a:ext>
            </a:extLst>
          </p:cNvPr>
          <p:cNvPicPr>
            <a:picLocks noChangeAspect="1"/>
          </p:cNvPicPr>
          <p:nvPr/>
        </p:nvPicPr>
        <p:blipFill>
          <a:blip r:embed="rId4"/>
          <a:stretch>
            <a:fillRect/>
          </a:stretch>
        </p:blipFill>
        <p:spPr>
          <a:xfrm>
            <a:off x="2332551" y="3833019"/>
            <a:ext cx="2430803" cy="2430803"/>
          </a:xfrm>
          <a:prstGeom prst="rect">
            <a:avLst/>
          </a:prstGeom>
        </p:spPr>
      </p:pic>
    </p:spTree>
    <p:extLst>
      <p:ext uri="{BB962C8B-B14F-4D97-AF65-F5344CB8AC3E}">
        <p14:creationId xmlns:p14="http://schemas.microsoft.com/office/powerpoint/2010/main" val="525583523"/>
      </p:ext>
    </p:extLst>
  </p:cSld>
  <p:clrMapOvr>
    <a:masterClrMapping/>
  </p:clrMapOvr>
  <p:transition advTm="10000"/>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02" name="Rectangle 2"/>
          <p:cNvSpPr>
            <a:spLocks noGrp="1" noRot="1" noChangeArrowheads="1"/>
          </p:cNvSpPr>
          <p:nvPr>
            <p:ph type="title"/>
          </p:nvPr>
        </p:nvSpPr>
        <p:spPr/>
        <p:txBody>
          <a:bodyPr/>
          <a:lstStyle/>
          <a:p>
            <a:pPr eaLnBrk="1" hangingPunct="1">
              <a:defRPr/>
            </a:pPr>
            <a:r>
              <a:rPr lang="nb-NO" sz="2800" b="1" dirty="0">
                <a:effectLst/>
                <a:latin typeface="AGCanYouNotBold" panose="02000803000000000000" pitchFamily="2" charset="0"/>
                <a:ea typeface="AGCanYouNotBold" panose="02000803000000000000" pitchFamily="2" charset="0"/>
                <a:cs typeface="Cavolini" panose="03000502040302020204" pitchFamily="66" charset="0"/>
              </a:rPr>
              <a:t>Aktivitetsplikt</a:t>
            </a:r>
            <a:r>
              <a:rPr lang="nb-NO" sz="3200" b="1" dirty="0">
                <a:effectLst/>
                <a:latin typeface="AGCanYouNotBold" panose="02000803000000000000" pitchFamily="2" charset="0"/>
                <a:ea typeface="AGCanYouNotBold" panose="02000803000000000000" pitchFamily="2" charset="0"/>
                <a:cs typeface="Cavolini" panose="03000502040302020204" pitchFamily="66" charset="0"/>
              </a:rPr>
              <a:t> </a:t>
            </a:r>
            <a:br>
              <a:rPr lang="nb-NO" sz="3200" b="1" dirty="0">
                <a:effectLst/>
                <a:latin typeface="AGCanYouNotBold" panose="02000803000000000000" pitchFamily="2" charset="0"/>
                <a:ea typeface="AGCanYouNotBold" panose="02000803000000000000" pitchFamily="2" charset="0"/>
                <a:cs typeface="Cavolini" panose="03000502040302020204" pitchFamily="66" charset="0"/>
              </a:rPr>
            </a:br>
            <a:endParaRPr lang="nb-NO" sz="3200" dirty="0">
              <a:effectLst/>
              <a:latin typeface="AGCanYouNotBold" panose="02000803000000000000" pitchFamily="2" charset="0"/>
              <a:ea typeface="AGCanYouNotBold" panose="02000803000000000000" pitchFamily="2" charset="0"/>
              <a:cs typeface="Cavolini" panose="03000502040302020204" pitchFamily="66" charset="0"/>
            </a:endParaRPr>
          </a:p>
        </p:txBody>
      </p:sp>
      <p:sp>
        <p:nvSpPr>
          <p:cNvPr id="256003" name="Rectangle 3"/>
          <p:cNvSpPr>
            <a:spLocks noGrp="1" noChangeArrowheads="1"/>
          </p:cNvSpPr>
          <p:nvPr>
            <p:ph type="body" idx="1"/>
          </p:nvPr>
        </p:nvSpPr>
        <p:spPr>
          <a:xfrm>
            <a:off x="683568" y="1181021"/>
            <a:ext cx="8229600" cy="4525963"/>
          </a:xfrm>
        </p:spPr>
        <p:txBody>
          <a:bodyPr/>
          <a:lstStyle/>
          <a:p>
            <a:pPr marL="0" indent="0" algn="ctr">
              <a:buNone/>
            </a:pPr>
            <a:endParaRPr lang="nb-NO" sz="2800" b="1" dirty="0"/>
          </a:p>
          <a:p>
            <a:pPr marL="0" indent="0" algn="ctr">
              <a:buNone/>
            </a:pPr>
            <a:r>
              <a:rPr lang="nb-NO" sz="2400" dirty="0">
                <a:latin typeface="Cavolini" panose="03000502040302020204" pitchFamily="66" charset="0"/>
                <a:cs typeface="Cavolini" panose="03000502040302020204" pitchFamily="66" charset="0"/>
              </a:rPr>
              <a:t>«</a:t>
            </a:r>
            <a:r>
              <a:rPr lang="nb-NO" sz="2400" b="1" dirty="0">
                <a:latin typeface="Cavolini" panose="03000502040302020204" pitchFamily="66" charset="0"/>
                <a:cs typeface="Cavolini" panose="03000502040302020204" pitchFamily="66" charset="0"/>
              </a:rPr>
              <a:t>Alle</a:t>
            </a:r>
            <a:r>
              <a:rPr lang="nb-NO" sz="2400" dirty="0">
                <a:latin typeface="Cavolini" panose="03000502040302020204" pitchFamily="66" charset="0"/>
                <a:cs typeface="Cavolini" panose="03000502040302020204" pitchFamily="66" charset="0"/>
              </a:rPr>
              <a:t> elever og barn har rett til å ha et </a:t>
            </a:r>
            <a:r>
              <a:rPr lang="nb-NO" sz="2400" b="1" dirty="0">
                <a:latin typeface="Cavolini" panose="03000502040302020204" pitchFamily="66" charset="0"/>
                <a:cs typeface="Cavolini" panose="03000502040302020204" pitchFamily="66" charset="0"/>
              </a:rPr>
              <a:t>trygt</a:t>
            </a:r>
            <a:r>
              <a:rPr lang="nb-NO" sz="2400" dirty="0">
                <a:latin typeface="Cavolini" panose="03000502040302020204" pitchFamily="66" charset="0"/>
                <a:cs typeface="Cavolini" panose="03000502040302020204" pitchFamily="66" charset="0"/>
              </a:rPr>
              <a:t> og </a:t>
            </a:r>
            <a:r>
              <a:rPr lang="nb-NO" sz="2400" b="1" dirty="0">
                <a:latin typeface="Cavolini" panose="03000502040302020204" pitchFamily="66" charset="0"/>
                <a:cs typeface="Cavolini" panose="03000502040302020204" pitchFamily="66" charset="0"/>
              </a:rPr>
              <a:t>godt skole og barnehagemiljø </a:t>
            </a:r>
            <a:r>
              <a:rPr lang="nb-NO" sz="2400" dirty="0">
                <a:latin typeface="Cavolini" panose="03000502040302020204" pitchFamily="66" charset="0"/>
                <a:cs typeface="Cavolini" panose="03000502040302020204" pitchFamily="66" charset="0"/>
              </a:rPr>
              <a:t>som fremmer helse, trivsel og læring»</a:t>
            </a:r>
          </a:p>
          <a:p>
            <a:pPr marL="0" indent="0" algn="ctr">
              <a:buNone/>
            </a:pPr>
            <a:endParaRPr lang="nb-NO" sz="2800" dirty="0">
              <a:latin typeface="Cavolini" panose="03000502040302020204" pitchFamily="66" charset="0"/>
              <a:cs typeface="Cavolini" panose="03000502040302020204" pitchFamily="66" charset="0"/>
            </a:endParaRPr>
          </a:p>
          <a:p>
            <a:pPr marL="0" indent="0">
              <a:buNone/>
            </a:pPr>
            <a:endParaRPr lang="nb-NO" sz="2800" b="1" dirty="0"/>
          </a:p>
        </p:txBody>
      </p:sp>
      <p:sp>
        <p:nvSpPr>
          <p:cNvPr id="2" name="Plassholder for bunntekst 1"/>
          <p:cNvSpPr>
            <a:spLocks noGrp="1"/>
          </p:cNvSpPr>
          <p:nvPr>
            <p:ph type="ftr" sz="quarter" idx="12"/>
          </p:nvPr>
        </p:nvSpPr>
        <p:spPr/>
        <p:txBody>
          <a:bodyPr/>
          <a:lstStyle/>
          <a:p>
            <a:pPr>
              <a:defRPr/>
            </a:pPr>
            <a:r>
              <a:rPr lang="nb-NO"/>
              <a:t>Hope oppvekstsenter – «Et godt sted å være, et godt sted å lære»                   </a:t>
            </a:r>
            <a:endParaRPr lang="nb-NO" dirty="0"/>
          </a:p>
        </p:txBody>
      </p:sp>
      <p:pic>
        <p:nvPicPr>
          <p:cNvPr id="7" name="Bild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88640"/>
            <a:ext cx="774081" cy="943734"/>
          </a:xfrm>
          <a:prstGeom prst="rect">
            <a:avLst/>
          </a:prstGeom>
        </p:spPr>
      </p:pic>
      <p:pic>
        <p:nvPicPr>
          <p:cNvPr id="4" name="Bilde 3">
            <a:extLst>
              <a:ext uri="{FF2B5EF4-FFF2-40B4-BE49-F238E27FC236}">
                <a16:creationId xmlns:a16="http://schemas.microsoft.com/office/drawing/2014/main" id="{3BB47EE2-3311-DE4A-02DD-BACD69ECE0C5}"/>
              </a:ext>
            </a:extLst>
          </p:cNvPr>
          <p:cNvPicPr>
            <a:picLocks noChangeAspect="1"/>
          </p:cNvPicPr>
          <p:nvPr/>
        </p:nvPicPr>
        <p:blipFill>
          <a:blip r:embed="rId3"/>
          <a:stretch>
            <a:fillRect/>
          </a:stretch>
        </p:blipFill>
        <p:spPr>
          <a:xfrm>
            <a:off x="2051720" y="3327378"/>
            <a:ext cx="5276889" cy="2981347"/>
          </a:xfrm>
          <a:prstGeom prst="rect">
            <a:avLst/>
          </a:prstGeom>
        </p:spPr>
      </p:pic>
      <p:sp>
        <p:nvSpPr>
          <p:cNvPr id="3" name="TekstSylinder 2">
            <a:extLst>
              <a:ext uri="{FF2B5EF4-FFF2-40B4-BE49-F238E27FC236}">
                <a16:creationId xmlns:a16="http://schemas.microsoft.com/office/drawing/2014/main" id="{83CD67F6-32A8-E035-A676-A18C1D9181F4}"/>
              </a:ext>
            </a:extLst>
          </p:cNvPr>
          <p:cNvSpPr txBox="1"/>
          <p:nvPr/>
        </p:nvSpPr>
        <p:spPr>
          <a:xfrm>
            <a:off x="6228184" y="404664"/>
            <a:ext cx="2232248" cy="646331"/>
          </a:xfrm>
          <a:prstGeom prst="rect">
            <a:avLst/>
          </a:prstGeom>
          <a:noFill/>
        </p:spPr>
        <p:txBody>
          <a:bodyPr wrap="square" rtlCol="0">
            <a:spAutoFit/>
          </a:bodyPr>
          <a:lstStyle/>
          <a:p>
            <a:r>
              <a:rPr lang="nb-NO" dirty="0">
                <a:solidFill>
                  <a:schemeClr val="accent1">
                    <a:lumMod val="50000"/>
                  </a:schemeClr>
                </a:solidFill>
                <a:latin typeface="AGCanYouNotBold" panose="02000803000000000000" pitchFamily="2" charset="0"/>
                <a:ea typeface="AGCanYouNotBold" panose="02000803000000000000" pitchFamily="2" charset="0"/>
                <a:hlinkClick r:id="rId4">
                  <a:extLst>
                    <a:ext uri="{A12FA001-AC4F-418D-AE19-62706E023703}">
                      <ahyp:hlinkClr xmlns:ahyp="http://schemas.microsoft.com/office/drawing/2018/hyperlinkcolor" val="tx"/>
                    </a:ext>
                  </a:extLst>
                </a:hlinkClick>
              </a:rPr>
              <a:t>Fug.no </a:t>
            </a:r>
            <a:r>
              <a:rPr lang="nb-NO" dirty="0">
                <a:solidFill>
                  <a:schemeClr val="accent1">
                    <a:lumMod val="50000"/>
                  </a:schemeClr>
                </a:solidFill>
                <a:latin typeface="AGCanYouNotBold" panose="02000803000000000000" pitchFamily="2" charset="0"/>
                <a:ea typeface="AGCanYouNotBold" panose="02000803000000000000" pitchFamily="2" charset="0"/>
                <a:hlinkClick r:id="rId5">
                  <a:extLst>
                    <a:ext uri="{A12FA001-AC4F-418D-AE19-62706E023703}">
                      <ahyp:hlinkClr xmlns:ahyp="http://schemas.microsoft.com/office/drawing/2018/hyperlinkcolor" val="tx"/>
                    </a:ext>
                  </a:extLst>
                </a:hlinkClick>
              </a:rPr>
              <a:t>Fub.no</a:t>
            </a:r>
            <a:endParaRPr lang="nb-NO" dirty="0">
              <a:solidFill>
                <a:schemeClr val="accent1">
                  <a:lumMod val="50000"/>
                </a:schemeClr>
              </a:solidFill>
              <a:latin typeface="AGCanYouNotBold" panose="02000803000000000000" pitchFamily="2" charset="0"/>
              <a:ea typeface="AGCanYouNotBold" panose="02000803000000000000" pitchFamily="2" charset="0"/>
            </a:endParaRPr>
          </a:p>
          <a:p>
            <a:r>
              <a:rPr lang="nb-NO" dirty="0">
                <a:solidFill>
                  <a:schemeClr val="accent1">
                    <a:lumMod val="50000"/>
                  </a:schemeClr>
                </a:solidFill>
                <a:latin typeface="AGCanYouNotBold" panose="02000803000000000000" pitchFamily="2" charset="0"/>
                <a:ea typeface="AGCanYouNotBold" panose="02000803000000000000" pitchFamily="2" charset="0"/>
              </a:rPr>
              <a:t>Foreldreutvalgene </a:t>
            </a:r>
          </a:p>
        </p:txBody>
      </p:sp>
    </p:spTree>
    <p:extLst>
      <p:ext uri="{BB962C8B-B14F-4D97-AF65-F5344CB8AC3E}">
        <p14:creationId xmlns:p14="http://schemas.microsoft.com/office/powerpoint/2010/main" val="226550634"/>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00A9349-9AE5-036B-E4E7-8EE8A964E8DE}"/>
              </a:ext>
            </a:extLst>
          </p:cNvPr>
          <p:cNvSpPr>
            <a:spLocks noGrp="1"/>
          </p:cNvSpPr>
          <p:nvPr>
            <p:ph type="title"/>
          </p:nvPr>
        </p:nvSpPr>
        <p:spPr/>
        <p:txBody>
          <a:bodyPr/>
          <a:lstStyle/>
          <a:p>
            <a:r>
              <a:rPr lang="nb-NO" dirty="0">
                <a:latin typeface="AGCanYouNotBold" panose="02000803000000000000" pitchFamily="2" charset="0"/>
                <a:ea typeface="AGCanYouNotBold" panose="02000803000000000000" pitchFamily="2" charset="0"/>
              </a:rPr>
              <a:t>Forebygging</a:t>
            </a:r>
          </a:p>
        </p:txBody>
      </p:sp>
      <p:sp>
        <p:nvSpPr>
          <p:cNvPr id="3" name="Plassholder for innhold 2">
            <a:extLst>
              <a:ext uri="{FF2B5EF4-FFF2-40B4-BE49-F238E27FC236}">
                <a16:creationId xmlns:a16="http://schemas.microsoft.com/office/drawing/2014/main" id="{59F479AF-3A84-2E30-7CAF-DE64CED661EB}"/>
              </a:ext>
            </a:extLst>
          </p:cNvPr>
          <p:cNvSpPr>
            <a:spLocks noGrp="1"/>
          </p:cNvSpPr>
          <p:nvPr>
            <p:ph idx="1"/>
          </p:nvPr>
        </p:nvSpPr>
        <p:spPr/>
        <p:txBody>
          <a:bodyPr/>
          <a:lstStyle/>
          <a:p>
            <a:r>
              <a:rPr lang="nb-NO" sz="2800" dirty="0">
                <a:latin typeface="AGCanYouNotBold" panose="02000803000000000000" pitchFamily="2" charset="0"/>
                <a:ea typeface="AGCanYouNotBold" panose="02000803000000000000" pitchFamily="2" charset="0"/>
              </a:rPr>
              <a:t>Inkluder</a:t>
            </a:r>
          </a:p>
          <a:p>
            <a:r>
              <a:rPr lang="nb-NO" sz="2800" dirty="0">
                <a:latin typeface="AGCanYouNotBold" panose="02000803000000000000" pitchFamily="2" charset="0"/>
                <a:ea typeface="AGCanYouNotBold" panose="02000803000000000000" pitchFamily="2" charset="0"/>
              </a:rPr>
              <a:t>Være raus for alle ulike barn og foresatte</a:t>
            </a:r>
          </a:p>
          <a:p>
            <a:r>
              <a:rPr lang="nb-NO" sz="2800" dirty="0">
                <a:latin typeface="AGCanYouNotBold" panose="02000803000000000000" pitchFamily="2" charset="0"/>
                <a:ea typeface="AGCanYouNotBold" panose="02000803000000000000" pitchFamily="2" charset="0"/>
              </a:rPr>
              <a:t>Fremsnakk rundt middagsbordet</a:t>
            </a:r>
          </a:p>
          <a:p>
            <a:r>
              <a:rPr lang="nb-NO" sz="2800" dirty="0">
                <a:latin typeface="AGCanYouNotBold" panose="02000803000000000000" pitchFamily="2" charset="0"/>
                <a:ea typeface="AGCanYouNotBold" panose="02000803000000000000" pitchFamily="2" charset="0"/>
              </a:rPr>
              <a:t>Lytt</a:t>
            </a:r>
          </a:p>
          <a:p>
            <a:r>
              <a:rPr lang="nb-NO" sz="2800" dirty="0">
                <a:latin typeface="AGCanYouNotBold" panose="02000803000000000000" pitchFamily="2" charset="0"/>
                <a:ea typeface="AGCanYouNotBold" panose="02000803000000000000" pitchFamily="2" charset="0"/>
              </a:rPr>
              <a:t>Være en god rollemodell i språk, ord og gester</a:t>
            </a:r>
          </a:p>
          <a:p>
            <a:r>
              <a:rPr lang="nb-NO" sz="2800" dirty="0">
                <a:latin typeface="AGCanYouNotBold" panose="02000803000000000000" pitchFamily="2" charset="0"/>
                <a:ea typeface="AGCanYouNotBold" panose="02000803000000000000" pitchFamily="2" charset="0"/>
              </a:rPr>
              <a:t>Ta del i hele livet til ditt barn. Skole, fritidsaktiviteter, besøk, nett, </a:t>
            </a:r>
            <a:r>
              <a:rPr lang="nb-NO" sz="2800" dirty="0" err="1">
                <a:latin typeface="AGCanYouNotBold" panose="02000803000000000000" pitchFamily="2" charset="0"/>
                <a:ea typeface="AGCanYouNotBold" panose="02000803000000000000" pitchFamily="2" charset="0"/>
              </a:rPr>
              <a:t>gaming</a:t>
            </a:r>
            <a:r>
              <a:rPr lang="nb-NO" sz="2800" dirty="0">
                <a:latin typeface="AGCanYouNotBold" panose="02000803000000000000" pitchFamily="2" charset="0"/>
                <a:ea typeface="AGCanYouNotBold" panose="02000803000000000000" pitchFamily="2" charset="0"/>
              </a:rPr>
              <a:t> osv. </a:t>
            </a:r>
          </a:p>
          <a:p>
            <a:r>
              <a:rPr lang="nb-NO" sz="2800" dirty="0">
                <a:latin typeface="AGCanYouNotBold" panose="02000803000000000000" pitchFamily="2" charset="0"/>
                <a:ea typeface="AGCanYouNotBold" panose="02000803000000000000" pitchFamily="2" charset="0"/>
              </a:rPr>
              <a:t>Snakk med hverandre vis forståelse</a:t>
            </a:r>
          </a:p>
        </p:txBody>
      </p:sp>
      <p:sp>
        <p:nvSpPr>
          <p:cNvPr id="4" name="Plassholder for bunntekst 3">
            <a:extLst>
              <a:ext uri="{FF2B5EF4-FFF2-40B4-BE49-F238E27FC236}">
                <a16:creationId xmlns:a16="http://schemas.microsoft.com/office/drawing/2014/main" id="{7E005170-3DB3-88A5-E665-89D0564539A1}"/>
              </a:ext>
            </a:extLst>
          </p:cNvPr>
          <p:cNvSpPr>
            <a:spLocks noGrp="1"/>
          </p:cNvSpPr>
          <p:nvPr>
            <p:ph type="ftr" sz="quarter" idx="12"/>
          </p:nvPr>
        </p:nvSpPr>
        <p:spPr/>
        <p:txBody>
          <a:bodyPr/>
          <a:lstStyle/>
          <a:p>
            <a:pPr>
              <a:defRPr/>
            </a:pPr>
            <a:r>
              <a:rPr lang="nb-NO"/>
              <a:t>Hope oppvekstsenter – «Et godt sted å være, et godt sted å lære»                   </a:t>
            </a:r>
          </a:p>
        </p:txBody>
      </p:sp>
    </p:spTree>
    <p:extLst>
      <p:ext uri="{BB962C8B-B14F-4D97-AF65-F5344CB8AC3E}">
        <p14:creationId xmlns:p14="http://schemas.microsoft.com/office/powerpoint/2010/main" val="4119239199"/>
      </p:ext>
    </p:extLst>
  </p:cSld>
  <p:clrMapOvr>
    <a:masterClrMapping/>
  </p:clrMapOvr>
  <p:transition advTm="10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br>
              <a:rPr lang="nb-NO" sz="2400" dirty="0"/>
            </a:br>
            <a:r>
              <a:rPr lang="nb-NO" sz="2800" dirty="0">
                <a:effectLst/>
                <a:latin typeface="AGCanYouNotBold" panose="02000803000000000000" pitchFamily="2" charset="0"/>
                <a:ea typeface="AGCanYouNotBold" panose="02000803000000000000" pitchFamily="2" charset="0"/>
                <a:cs typeface="Cavolini" panose="03000502040302020204" pitchFamily="66" charset="0"/>
              </a:rPr>
              <a:t>Språk </a:t>
            </a:r>
            <a:endParaRPr lang="nb-NO" sz="2800" dirty="0">
              <a:latin typeface="AGCanYouNotBold" panose="02000803000000000000" pitchFamily="2" charset="0"/>
              <a:ea typeface="AGCanYouNotBold" panose="02000803000000000000" pitchFamily="2" charset="0"/>
              <a:cs typeface="Cavolini" panose="03000502040302020204" pitchFamily="66" charset="0"/>
            </a:endParaRPr>
          </a:p>
        </p:txBody>
      </p:sp>
      <p:sp>
        <p:nvSpPr>
          <p:cNvPr id="7" name="Plassholder for innhold 6"/>
          <p:cNvSpPr>
            <a:spLocks noGrp="1"/>
          </p:cNvSpPr>
          <p:nvPr>
            <p:ph sz="half" idx="2"/>
          </p:nvPr>
        </p:nvSpPr>
        <p:spPr>
          <a:xfrm>
            <a:off x="323528" y="1628800"/>
            <a:ext cx="8208912" cy="4487887"/>
          </a:xfrm>
        </p:spPr>
        <p:txBody>
          <a:bodyPr/>
          <a:lstStyle/>
          <a:p>
            <a:pPr marL="0" indent="0">
              <a:buNone/>
            </a:pPr>
            <a:r>
              <a:rPr lang="nb-NO" sz="2000" dirty="0">
                <a:effectLst/>
                <a:latin typeface="AGCanYouNot" panose="02000603000000000000" pitchFamily="2" charset="0"/>
                <a:ea typeface="AGCanYouNot" panose="02000603000000000000" pitchFamily="2" charset="0"/>
                <a:cs typeface="Arial" panose="020B0604020202020204" pitchFamily="34" charset="0"/>
              </a:rPr>
              <a:t>I år vil vi jobbe mye med høytlesning gjennom året både i stor gruppe og små grupper.</a:t>
            </a:r>
          </a:p>
          <a:p>
            <a:pPr marL="0" indent="0">
              <a:buNone/>
            </a:pPr>
            <a:endParaRPr lang="nb-NO" sz="2000" dirty="0">
              <a:effectLst/>
              <a:latin typeface="AGCanYouNot" panose="02000603000000000000" pitchFamily="2" charset="0"/>
              <a:ea typeface="AGCanYouNot" panose="02000603000000000000" pitchFamily="2" charset="0"/>
              <a:cs typeface="Arial" panose="020B0604020202020204" pitchFamily="34" charset="0"/>
            </a:endParaRPr>
          </a:p>
          <a:p>
            <a:pPr marL="0" indent="0">
              <a:buNone/>
            </a:pPr>
            <a:r>
              <a:rPr lang="nb-NO" sz="2000" dirty="0">
                <a:effectLst/>
                <a:latin typeface="AGCanYouNot" panose="02000603000000000000" pitchFamily="2" charset="0"/>
                <a:ea typeface="AGCanYouNot" panose="02000603000000000000" pitchFamily="2" charset="0"/>
                <a:cs typeface="Arial" panose="020B0604020202020204" pitchFamily="34" charset="0"/>
              </a:rPr>
              <a:t>Barnehagen bruker en bok til hvert tema som de jobber godt med. </a:t>
            </a:r>
          </a:p>
          <a:p>
            <a:pPr marL="0" indent="0">
              <a:buNone/>
            </a:pPr>
            <a:r>
              <a:rPr lang="nb-NO" sz="2000" dirty="0">
                <a:effectLst/>
                <a:latin typeface="AGCanYouNot" panose="02000603000000000000" pitchFamily="2" charset="0"/>
                <a:ea typeface="AGCanYouNot" panose="02000603000000000000" pitchFamily="2" charset="0"/>
                <a:cs typeface="Arial" panose="020B0604020202020204" pitchFamily="34" charset="0"/>
              </a:rPr>
              <a:t>SFO er med på «Tid for lesing SFO»</a:t>
            </a:r>
          </a:p>
          <a:p>
            <a:pPr marL="0" indent="0">
              <a:buNone/>
            </a:pPr>
            <a:r>
              <a:rPr lang="nb-NO" sz="2000" dirty="0">
                <a:effectLst/>
                <a:latin typeface="AGCanYouNot" panose="02000603000000000000" pitchFamily="2" charset="0"/>
                <a:ea typeface="AGCanYouNot" panose="02000603000000000000" pitchFamily="2" charset="0"/>
                <a:cs typeface="Arial" panose="020B0604020202020204" pitchFamily="34" charset="0"/>
              </a:rPr>
              <a:t>1.-2. er med i «Les for meg»</a:t>
            </a:r>
          </a:p>
          <a:p>
            <a:pPr marL="0" indent="0">
              <a:buNone/>
            </a:pPr>
            <a:r>
              <a:rPr lang="nb-NO" sz="2000" dirty="0">
                <a:effectLst/>
                <a:latin typeface="AGCanYouNot" panose="02000603000000000000" pitchFamily="2" charset="0"/>
                <a:ea typeface="AGCanYouNot" panose="02000603000000000000" pitchFamily="2" charset="0"/>
                <a:cs typeface="Arial" panose="020B0604020202020204" pitchFamily="34" charset="0"/>
              </a:rPr>
              <a:t>3.-4. er med på «Stjerneboka»</a:t>
            </a:r>
          </a:p>
          <a:p>
            <a:pPr marL="0" indent="0">
              <a:buNone/>
            </a:pPr>
            <a:r>
              <a:rPr lang="nb-NO" sz="2000" dirty="0">
                <a:effectLst/>
                <a:latin typeface="AGCanYouNot" panose="02000603000000000000" pitchFamily="2" charset="0"/>
                <a:ea typeface="AGCanYouNot" panose="02000603000000000000" pitchFamily="2" charset="0"/>
                <a:cs typeface="Arial" panose="020B0604020202020204" pitchFamily="34" charset="0"/>
              </a:rPr>
              <a:t>5.-7. er med på bokslukerprisen. </a:t>
            </a:r>
          </a:p>
          <a:p>
            <a:pPr marL="0" indent="0">
              <a:buNone/>
            </a:pPr>
            <a:r>
              <a:rPr lang="nb-NO" sz="2000" dirty="0">
                <a:effectLst/>
                <a:latin typeface="AGCanYouNot" panose="02000603000000000000" pitchFamily="2" charset="0"/>
                <a:ea typeface="AGCanYouNot" panose="02000603000000000000" pitchFamily="2" charset="0"/>
                <a:cs typeface="Arial" panose="020B0604020202020204" pitchFamily="34" charset="0"/>
              </a:rPr>
              <a:t>I tillegg er alle med på felles leseglede. Gjennom året har vi fokus på at det er språktrening i alt vi gjør, og vi skal fremme leseglede. </a:t>
            </a:r>
          </a:p>
        </p:txBody>
      </p:sp>
      <p:pic>
        <p:nvPicPr>
          <p:cNvPr id="6" name="Bil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468988"/>
            <a:ext cx="774081" cy="943734"/>
          </a:xfrm>
          <a:prstGeom prst="rect">
            <a:avLst/>
          </a:prstGeom>
        </p:spPr>
      </p:pic>
      <p:sp>
        <p:nvSpPr>
          <p:cNvPr id="3" name="Plassholder for bunntekst 2"/>
          <p:cNvSpPr>
            <a:spLocks noGrp="1"/>
          </p:cNvSpPr>
          <p:nvPr>
            <p:ph type="ftr" sz="quarter" idx="12"/>
          </p:nvPr>
        </p:nvSpPr>
        <p:spPr/>
        <p:txBody>
          <a:bodyPr/>
          <a:lstStyle/>
          <a:p>
            <a:pPr>
              <a:defRPr/>
            </a:pPr>
            <a:r>
              <a:rPr lang="nb-NO" dirty="0"/>
              <a:t>Hope oppvekstsenter – «Et godt sted å være, et godt sted å lære»                   </a:t>
            </a:r>
          </a:p>
        </p:txBody>
      </p:sp>
      <p:pic>
        <p:nvPicPr>
          <p:cNvPr id="4" name="Bilde 3">
            <a:extLst>
              <a:ext uri="{FF2B5EF4-FFF2-40B4-BE49-F238E27FC236}">
                <a16:creationId xmlns:a16="http://schemas.microsoft.com/office/drawing/2014/main" id="{3997D865-4BDC-996E-375C-25503DCCDCF3}"/>
              </a:ext>
            </a:extLst>
          </p:cNvPr>
          <p:cNvPicPr>
            <a:picLocks noChangeAspect="1"/>
          </p:cNvPicPr>
          <p:nvPr/>
        </p:nvPicPr>
        <p:blipFill>
          <a:blip r:embed="rId3"/>
          <a:stretch>
            <a:fillRect/>
          </a:stretch>
        </p:blipFill>
        <p:spPr>
          <a:xfrm>
            <a:off x="301686" y="5157192"/>
            <a:ext cx="1370308" cy="1911856"/>
          </a:xfrm>
          <a:prstGeom prst="rect">
            <a:avLst/>
          </a:prstGeom>
        </p:spPr>
      </p:pic>
      <p:pic>
        <p:nvPicPr>
          <p:cNvPr id="5" name="Bilde 4">
            <a:extLst>
              <a:ext uri="{FF2B5EF4-FFF2-40B4-BE49-F238E27FC236}">
                <a16:creationId xmlns:a16="http://schemas.microsoft.com/office/drawing/2014/main" id="{C3913240-548A-08AF-4C90-089B89BBE5A7}"/>
              </a:ext>
            </a:extLst>
          </p:cNvPr>
          <p:cNvPicPr>
            <a:picLocks noChangeAspect="1"/>
          </p:cNvPicPr>
          <p:nvPr/>
        </p:nvPicPr>
        <p:blipFill>
          <a:blip r:embed="rId4"/>
          <a:stretch>
            <a:fillRect/>
          </a:stretch>
        </p:blipFill>
        <p:spPr>
          <a:xfrm>
            <a:off x="7472006" y="4908072"/>
            <a:ext cx="1391379" cy="2011911"/>
          </a:xfrm>
          <a:prstGeom prst="rect">
            <a:avLst/>
          </a:prstGeom>
        </p:spPr>
      </p:pic>
      <p:pic>
        <p:nvPicPr>
          <p:cNvPr id="13" name="Bilde 12">
            <a:extLst>
              <a:ext uri="{FF2B5EF4-FFF2-40B4-BE49-F238E27FC236}">
                <a16:creationId xmlns:a16="http://schemas.microsoft.com/office/drawing/2014/main" id="{F186EB81-EEC8-F03D-EDEA-8B5EF462CB20}"/>
              </a:ext>
            </a:extLst>
          </p:cNvPr>
          <p:cNvPicPr>
            <a:picLocks noChangeAspect="1"/>
          </p:cNvPicPr>
          <p:nvPr/>
        </p:nvPicPr>
        <p:blipFill>
          <a:blip r:embed="rId5"/>
          <a:stretch>
            <a:fillRect/>
          </a:stretch>
        </p:blipFill>
        <p:spPr>
          <a:xfrm>
            <a:off x="5183533" y="210539"/>
            <a:ext cx="3657627" cy="1200159"/>
          </a:xfrm>
          <a:prstGeom prst="rect">
            <a:avLst/>
          </a:prstGeom>
        </p:spPr>
      </p:pic>
      <p:pic>
        <p:nvPicPr>
          <p:cNvPr id="15" name="Bilde 14">
            <a:extLst>
              <a:ext uri="{FF2B5EF4-FFF2-40B4-BE49-F238E27FC236}">
                <a16:creationId xmlns:a16="http://schemas.microsoft.com/office/drawing/2014/main" id="{F3DEFF14-8702-8892-3FA5-987DD1E0E447}"/>
              </a:ext>
            </a:extLst>
          </p:cNvPr>
          <p:cNvPicPr>
            <a:picLocks noChangeAspect="1"/>
          </p:cNvPicPr>
          <p:nvPr/>
        </p:nvPicPr>
        <p:blipFill>
          <a:blip r:embed="rId6"/>
          <a:stretch>
            <a:fillRect/>
          </a:stretch>
        </p:blipFill>
        <p:spPr>
          <a:xfrm>
            <a:off x="2690251" y="5157192"/>
            <a:ext cx="3441615" cy="756836"/>
          </a:xfrm>
          <a:prstGeom prst="rect">
            <a:avLst/>
          </a:prstGeom>
        </p:spPr>
      </p:pic>
    </p:spTree>
    <p:extLst>
      <p:ext uri="{BB962C8B-B14F-4D97-AF65-F5344CB8AC3E}">
        <p14:creationId xmlns:p14="http://schemas.microsoft.com/office/powerpoint/2010/main" val="2252816744"/>
      </p:ext>
    </p:extLst>
  </p:cSld>
  <p:clrMapOvr>
    <a:masterClrMapping/>
  </p:clrMapOvr>
  <p:transition advTm="10000"/>
</p:sld>
</file>

<file path=ppt/theme/theme1.xml><?xml version="1.0" encoding="utf-8"?>
<a:theme xmlns:a="http://schemas.openxmlformats.org/drawingml/2006/main" name="Presentasjon av Frøya kommune">
  <a:themeElements>
    <a:clrScheme name="Presentasjon av Frøya kommune 11">
      <a:dk1>
        <a:srgbClr val="000000"/>
      </a:dk1>
      <a:lt1>
        <a:srgbClr val="FFFFFF"/>
      </a:lt1>
      <a:dk2>
        <a:srgbClr val="000000"/>
      </a:dk2>
      <a:lt2>
        <a:srgbClr val="6699FF"/>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fontScheme name="Presentasjon av Frøya kommun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b-NO"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b-NO" sz="1800" b="1" i="0" u="none" strike="noStrike" cap="none" normalizeH="0" baseline="0" smtClean="0">
            <a:ln>
              <a:noFill/>
            </a:ln>
            <a:solidFill>
              <a:schemeClr val="tx1"/>
            </a:solidFill>
            <a:effectLst/>
            <a:latin typeface="Arial" charset="0"/>
          </a:defRPr>
        </a:defPPr>
      </a:lstStyle>
    </a:lnDef>
  </a:objectDefaults>
  <a:extraClrSchemeLst>
    <a:extraClrScheme>
      <a:clrScheme name="Presentasjon av Frøya kommun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Presentasjon av Frøya kommun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Presentasjon av Frøya kommun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Presentasjon av Frøya kommun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Presentasjon av Frøya kommun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esentasjon av Frøya kommun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Presentasjon av Frøya kommun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Presentasjon av Frøya kommun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Presentasjon av Frøya kommun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
      <a:clrScheme name="Presentasjon av Frøya kommune 10">
        <a:dk1>
          <a:srgbClr val="000000"/>
        </a:dk1>
        <a:lt1>
          <a:srgbClr val="6699FF"/>
        </a:lt1>
        <a:dk2>
          <a:srgbClr val="000000"/>
        </a:dk2>
        <a:lt2>
          <a:srgbClr val="808080"/>
        </a:lt2>
        <a:accent1>
          <a:srgbClr val="CCECFF"/>
        </a:accent1>
        <a:accent2>
          <a:srgbClr val="333399"/>
        </a:accent2>
        <a:accent3>
          <a:srgbClr val="B8CA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
      <a:clrScheme name="Presentasjon av Frøya kommune 11">
        <a:dk1>
          <a:srgbClr val="000000"/>
        </a:dk1>
        <a:lt1>
          <a:srgbClr val="FFFFFF"/>
        </a:lt1>
        <a:dk2>
          <a:srgbClr val="000000"/>
        </a:dk2>
        <a:lt2>
          <a:srgbClr val="6699FF"/>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Presentasjon av Frøya kommune</Template>
  <TotalTime>0</TotalTime>
  <Words>1142</Words>
  <Application>Microsoft Office PowerPoint</Application>
  <PresentationFormat>Skjermfremvisning (4:3)</PresentationFormat>
  <Paragraphs>138</Paragraphs>
  <Slides>22</Slides>
  <Notes>3</Notes>
  <HiddenSlides>0</HiddenSlides>
  <MMClips>3</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22</vt:i4>
      </vt:variant>
    </vt:vector>
  </HeadingPairs>
  <TitlesOfParts>
    <vt:vector size="30" baseType="lpstr">
      <vt:lpstr>AGCanYouNot</vt:lpstr>
      <vt:lpstr>AGCanYouNotBold</vt:lpstr>
      <vt:lpstr>Arial</vt:lpstr>
      <vt:lpstr>Cavolini</vt:lpstr>
      <vt:lpstr>Garamond</vt:lpstr>
      <vt:lpstr>Greycliff CF</vt:lpstr>
      <vt:lpstr>Wingdings</vt:lpstr>
      <vt:lpstr>Presentasjon av Frøya kommune</vt:lpstr>
      <vt:lpstr>Foreldremøte  Høsten 2025  3. september 18.00 </vt:lpstr>
      <vt:lpstr>PowerPoint-presentasjon</vt:lpstr>
      <vt:lpstr>PowerPoint-presentasjon</vt:lpstr>
      <vt:lpstr>Planer</vt:lpstr>
      <vt:lpstr>Analyse</vt:lpstr>
      <vt:lpstr>Visjonen</vt:lpstr>
      <vt:lpstr>Aktivitetsplikt  </vt:lpstr>
      <vt:lpstr>Forebygging</vt:lpstr>
      <vt:lpstr> Språk </vt:lpstr>
      <vt:lpstr>PowerPoint-presentasjon</vt:lpstr>
      <vt:lpstr>PowerPoint-presentasjon</vt:lpstr>
      <vt:lpstr>Grenser skaper trygge barn</vt:lpstr>
      <vt:lpstr>Fellesskapene aktiviteter</vt:lpstr>
      <vt:lpstr>Felles tema</vt:lpstr>
      <vt:lpstr>Hvem er mitt barn?</vt:lpstr>
      <vt:lpstr>Skape robuste barn sammen</vt:lpstr>
      <vt:lpstr>Program for skolehelsetjenesten Ved helsesykepleier Arnhild Brennesvik </vt:lpstr>
      <vt:lpstr>Program klasse for klasse</vt:lpstr>
      <vt:lpstr>Dele i grupper</vt:lpstr>
      <vt:lpstr>PowerPoint-presentasjon</vt:lpstr>
      <vt:lpstr>FAU skal samarbeide med</vt:lpstr>
      <vt:lpstr>Bli styremedlem i FAU!</vt:lpstr>
    </vt:vector>
  </TitlesOfParts>
  <Company>Frøya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FRØYA KOMMUNE</dc:title>
  <dc:creator>mno</dc:creator>
  <cp:lastModifiedBy>Christensen, Silje</cp:lastModifiedBy>
  <cp:revision>336</cp:revision>
  <dcterms:created xsi:type="dcterms:W3CDTF">2006-11-07T08:06:40Z</dcterms:created>
  <dcterms:modified xsi:type="dcterms:W3CDTF">2025-09-03T15:03:10Z</dcterms:modified>
</cp:coreProperties>
</file>