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583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87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87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38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7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10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53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81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307E-F6A1-4579-9624-66FC594BBB1C}" type="datetimeFigureOut">
              <a:rPr lang="nb-NO" smtClean="0"/>
              <a:t>22.03.2023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496C-6E09-4BC9-AEA3-F6FC9B59069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25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591" y="78084"/>
            <a:ext cx="11054817" cy="67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Plan for Kjempesteinsmyra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Svømmehall – ønsket fra politikerne i Kommunestyret</a:t>
            </a:r>
          </a:p>
          <a:p>
            <a:r>
              <a:rPr lang="nb-NO" dirty="0" smtClean="0"/>
              <a:t>Vi lager en plan for et stort område</a:t>
            </a:r>
          </a:p>
          <a:p>
            <a:pPr lvl="1"/>
            <a:r>
              <a:rPr lang="nb-NO" dirty="0" smtClean="0"/>
              <a:t>for å finne den beste plasseringen for en svømmehall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tenke gjennom hvor parkering, sykkelparkering og hente-/bringeområde bør ligge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tenke gjennom hvor barn og unge kan gå trygt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finne plass til evt. ny ungdomsskole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ivareta barnehagens og skolenes behov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sikre at idretten får gode uteområder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finne klima- og miljøvennlige løsninger</a:t>
            </a:r>
          </a:p>
          <a:p>
            <a:pPr lvl="1"/>
            <a:r>
              <a:rPr lang="nb-NO" dirty="0"/>
              <a:t>f</a:t>
            </a:r>
            <a:r>
              <a:rPr lang="nb-NO" dirty="0" smtClean="0"/>
              <a:t>or å finne ut hvor det må være veier</a:t>
            </a:r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50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Planområdet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547" y="1250916"/>
            <a:ext cx="7713496" cy="54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Alternative plasseringer for svømmehall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32" y="1363579"/>
            <a:ext cx="7573152" cy="53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Spørsmål til Ungdomsrådet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Hvis det skal bygges en helt ny svømmehall: Hvor mener dere det er best å bygge den og hvorfor?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 smtClean="0"/>
          </a:p>
          <a:p>
            <a:pPr marL="514350" lvl="0" indent="-514350">
              <a:buFont typeface="+mj-lt"/>
              <a:buAutoNum type="arabicPeriod"/>
            </a:pPr>
            <a:r>
              <a:rPr lang="nb-NO" dirty="0" smtClean="0"/>
              <a:t>Mener </a:t>
            </a:r>
            <a:r>
              <a:rPr lang="nb-NO" dirty="0"/>
              <a:t>dere det er best å bygge en ny svømmehall eller å bygge videre på den vi har</a:t>
            </a:r>
            <a:r>
              <a:rPr lang="nb-NO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Er det noen steder svømmehallen IKKE bør bygges? I så fall hvorfor</a:t>
            </a:r>
            <a:r>
              <a:rPr lang="nb-NO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lvl="0" indent="-514350">
              <a:buFont typeface="+mj-lt"/>
              <a:buAutoNum type="arabicPeriod"/>
            </a:pPr>
            <a:r>
              <a:rPr lang="nb-NO" dirty="0"/>
              <a:t>Hvis ungdomsskolen skal flyttes, hvor bør den ligge? Hvorfor</a:t>
            </a:r>
            <a:r>
              <a:rPr lang="nb-NO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Hva må vi passe på å beholde innenfor planområdet?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91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Plan for Kjempesteinsmyra</vt:lpstr>
      <vt:lpstr>Planområdet</vt:lpstr>
      <vt:lpstr>Alternative plasseringer for svømmehall</vt:lpstr>
      <vt:lpstr>Spørsmål til Ungdomsrådet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Rødven, Heidi</dc:creator>
  <cp:lastModifiedBy>Rødven, Heidi</cp:lastModifiedBy>
  <cp:revision>3</cp:revision>
  <dcterms:created xsi:type="dcterms:W3CDTF">2023-03-22T06:42:33Z</dcterms:created>
  <dcterms:modified xsi:type="dcterms:W3CDTF">2023-03-22T07:01:18Z</dcterms:modified>
</cp:coreProperties>
</file>