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8"/>
  </p:notesMasterIdLst>
  <p:handoutMasterIdLst>
    <p:handoutMasterId r:id="rId29"/>
  </p:handoutMasterIdLst>
  <p:sldIdLst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9" r:id="rId13"/>
    <p:sldId id="318" r:id="rId14"/>
    <p:sldId id="319" r:id="rId15"/>
    <p:sldId id="307" r:id="rId16"/>
    <p:sldId id="308" r:id="rId17"/>
    <p:sldId id="310" r:id="rId18"/>
    <p:sldId id="323" r:id="rId19"/>
    <p:sldId id="311" r:id="rId20"/>
    <p:sldId id="312" r:id="rId21"/>
    <p:sldId id="314" r:id="rId22"/>
    <p:sldId id="315" r:id="rId23"/>
    <p:sldId id="316" r:id="rId24"/>
    <p:sldId id="320" r:id="rId25"/>
    <p:sldId id="321" r:id="rId26"/>
    <p:sldId id="32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5383F-562F-498B-8E1B-069EDCC137C8}" v="2" dt="2026-02-17T13:25:07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81" autoAdjust="0"/>
  </p:normalViewPr>
  <p:slideViewPr>
    <p:cSldViewPr snapToGrid="0">
      <p:cViewPr varScale="1">
        <p:scale>
          <a:sx n="93" d="100"/>
          <a:sy n="93" d="100"/>
        </p:scale>
        <p:origin x="2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41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land, Frode" userId="42956624-6a7d-437f-8cbd-df333fe42d68" providerId="ADAL" clId="{AFC45432-02A8-41E4-B322-A0BCD133FA28}"/>
    <pc:docChg chg="undo custSel addSld delSld modSld">
      <pc:chgData name="Lindland, Frode" userId="42956624-6a7d-437f-8cbd-df333fe42d68" providerId="ADAL" clId="{AFC45432-02A8-41E4-B322-A0BCD133FA28}" dt="2026-02-17T13:26:05.003" v="822" actId="20577"/>
      <pc:docMkLst>
        <pc:docMk/>
      </pc:docMkLst>
      <pc:sldChg chg="modSp mod">
        <pc:chgData name="Lindland, Frode" userId="42956624-6a7d-437f-8cbd-df333fe42d68" providerId="ADAL" clId="{AFC45432-02A8-41E4-B322-A0BCD133FA28}" dt="2026-02-16T12:12:15.657" v="270" actId="20577"/>
        <pc:sldMkLst>
          <pc:docMk/>
          <pc:sldMk cId="1240913009" sldId="307"/>
        </pc:sldMkLst>
        <pc:spChg chg="mod">
          <ac:chgData name="Lindland, Frode" userId="42956624-6a7d-437f-8cbd-df333fe42d68" providerId="ADAL" clId="{AFC45432-02A8-41E4-B322-A0BCD133FA28}" dt="2026-02-16T12:12:15.657" v="270" actId="20577"/>
          <ac:spMkLst>
            <pc:docMk/>
            <pc:sldMk cId="1240913009" sldId="307"/>
            <ac:spMk id="9" creationId="{1E739014-CB13-BC8F-D7D7-4AB05EB56AF9}"/>
          </ac:spMkLst>
        </pc:spChg>
      </pc:sldChg>
      <pc:sldChg chg="modSp mod">
        <pc:chgData name="Lindland, Frode" userId="42956624-6a7d-437f-8cbd-df333fe42d68" providerId="ADAL" clId="{AFC45432-02A8-41E4-B322-A0BCD133FA28}" dt="2026-02-16T12:13:31.740" v="271" actId="20577"/>
        <pc:sldMkLst>
          <pc:docMk/>
          <pc:sldMk cId="2614300048" sldId="308"/>
        </pc:sldMkLst>
        <pc:spChg chg="mod">
          <ac:chgData name="Lindland, Frode" userId="42956624-6a7d-437f-8cbd-df333fe42d68" providerId="ADAL" clId="{AFC45432-02A8-41E4-B322-A0BCD133FA28}" dt="2026-02-11T09:49:20.617" v="13" actId="20577"/>
          <ac:spMkLst>
            <pc:docMk/>
            <pc:sldMk cId="2614300048" sldId="308"/>
            <ac:spMk id="2" creationId="{CCC3D9A3-922F-F3DB-D8D5-B9D4DEB421AF}"/>
          </ac:spMkLst>
        </pc:spChg>
        <pc:spChg chg="mod">
          <ac:chgData name="Lindland, Frode" userId="42956624-6a7d-437f-8cbd-df333fe42d68" providerId="ADAL" clId="{AFC45432-02A8-41E4-B322-A0BCD133FA28}" dt="2026-02-16T12:13:31.740" v="271" actId="20577"/>
          <ac:spMkLst>
            <pc:docMk/>
            <pc:sldMk cId="2614300048" sldId="308"/>
            <ac:spMk id="4" creationId="{0DC5311A-195A-2BAE-69F4-EFC574E1126A}"/>
          </ac:spMkLst>
        </pc:spChg>
      </pc:sldChg>
      <pc:sldChg chg="modSp mod">
        <pc:chgData name="Lindland, Frode" userId="42956624-6a7d-437f-8cbd-df333fe42d68" providerId="ADAL" clId="{AFC45432-02A8-41E4-B322-A0BCD133FA28}" dt="2026-02-11T09:50:47.874" v="21" actId="20577"/>
        <pc:sldMkLst>
          <pc:docMk/>
          <pc:sldMk cId="3851791438" sldId="310"/>
        </pc:sldMkLst>
        <pc:spChg chg="mod">
          <ac:chgData name="Lindland, Frode" userId="42956624-6a7d-437f-8cbd-df333fe42d68" providerId="ADAL" clId="{AFC45432-02A8-41E4-B322-A0BCD133FA28}" dt="2026-02-11T09:50:47.874" v="21" actId="20577"/>
          <ac:spMkLst>
            <pc:docMk/>
            <pc:sldMk cId="3851791438" sldId="310"/>
            <ac:spMk id="2" creationId="{1B0CC46D-9568-B3ED-A314-46E38792C2C9}"/>
          </ac:spMkLst>
        </pc:spChg>
      </pc:sldChg>
      <pc:sldChg chg="modSp del mod">
        <pc:chgData name="Lindland, Frode" userId="42956624-6a7d-437f-8cbd-df333fe42d68" providerId="ADAL" clId="{AFC45432-02A8-41E4-B322-A0BCD133FA28}" dt="2026-02-16T13:44:13.670" v="663" actId="47"/>
        <pc:sldMkLst>
          <pc:docMk/>
          <pc:sldMk cId="3428143165" sldId="313"/>
        </pc:sldMkLst>
      </pc:sldChg>
      <pc:sldChg chg="modSp mod">
        <pc:chgData name="Lindland, Frode" userId="42956624-6a7d-437f-8cbd-df333fe42d68" providerId="ADAL" clId="{AFC45432-02A8-41E4-B322-A0BCD133FA28}" dt="2026-02-17T13:26:05.003" v="822" actId="20577"/>
        <pc:sldMkLst>
          <pc:docMk/>
          <pc:sldMk cId="2535097055" sldId="314"/>
        </pc:sldMkLst>
        <pc:spChg chg="mod">
          <ac:chgData name="Lindland, Frode" userId="42956624-6a7d-437f-8cbd-df333fe42d68" providerId="ADAL" clId="{AFC45432-02A8-41E4-B322-A0BCD133FA28}" dt="2026-02-17T13:26:05.003" v="822" actId="20577"/>
          <ac:spMkLst>
            <pc:docMk/>
            <pc:sldMk cId="2535097055" sldId="314"/>
            <ac:spMk id="2" creationId="{10951D00-09EA-0BC5-CE05-5E70F47848E7}"/>
          </ac:spMkLst>
        </pc:spChg>
        <pc:spChg chg="mod">
          <ac:chgData name="Lindland, Frode" userId="42956624-6a7d-437f-8cbd-df333fe42d68" providerId="ADAL" clId="{AFC45432-02A8-41E4-B322-A0BCD133FA28}" dt="2026-02-16T13:32:30.791" v="662" actId="20577"/>
          <ac:spMkLst>
            <pc:docMk/>
            <pc:sldMk cId="2535097055" sldId="314"/>
            <ac:spMk id="4" creationId="{8ED4BB56-748A-C1E8-4DDF-48075B021E65}"/>
          </ac:spMkLst>
        </pc:spChg>
      </pc:sldChg>
      <pc:sldChg chg="modSp mod">
        <pc:chgData name="Lindland, Frode" userId="42956624-6a7d-437f-8cbd-df333fe42d68" providerId="ADAL" clId="{AFC45432-02A8-41E4-B322-A0BCD133FA28}" dt="2026-02-16T13:11:17.418" v="392" actId="20577"/>
        <pc:sldMkLst>
          <pc:docMk/>
          <pc:sldMk cId="2777596993" sldId="315"/>
        </pc:sldMkLst>
        <pc:spChg chg="mod">
          <ac:chgData name="Lindland, Frode" userId="42956624-6a7d-437f-8cbd-df333fe42d68" providerId="ADAL" clId="{AFC45432-02A8-41E4-B322-A0BCD133FA28}" dt="2026-02-16T13:11:17.418" v="392" actId="20577"/>
          <ac:spMkLst>
            <pc:docMk/>
            <pc:sldMk cId="2777596993" sldId="315"/>
            <ac:spMk id="2" creationId="{31B7B7F5-747F-B190-74D8-4AEF666B6FA6}"/>
          </ac:spMkLst>
        </pc:spChg>
        <pc:spChg chg="mod">
          <ac:chgData name="Lindland, Frode" userId="42956624-6a7d-437f-8cbd-df333fe42d68" providerId="ADAL" clId="{AFC45432-02A8-41E4-B322-A0BCD133FA28}" dt="2026-02-16T13:11:03.022" v="388" actId="20577"/>
          <ac:spMkLst>
            <pc:docMk/>
            <pc:sldMk cId="2777596993" sldId="315"/>
            <ac:spMk id="4" creationId="{B93D529D-C256-F104-CC12-7DC5A57C20A0}"/>
          </ac:spMkLst>
        </pc:spChg>
      </pc:sldChg>
      <pc:sldChg chg="addSp delSp modSp mod">
        <pc:chgData name="Lindland, Frode" userId="42956624-6a7d-437f-8cbd-df333fe42d68" providerId="ADAL" clId="{AFC45432-02A8-41E4-B322-A0BCD133FA28}" dt="2026-02-11T10:07:53.908" v="109" actId="20577"/>
        <pc:sldMkLst>
          <pc:docMk/>
          <pc:sldMk cId="3026246226" sldId="316"/>
        </pc:sldMkLst>
        <pc:spChg chg="mod">
          <ac:chgData name="Lindland, Frode" userId="42956624-6a7d-437f-8cbd-df333fe42d68" providerId="ADAL" clId="{AFC45432-02A8-41E4-B322-A0BCD133FA28}" dt="2026-02-11T10:07:53.908" v="109" actId="20577"/>
          <ac:spMkLst>
            <pc:docMk/>
            <pc:sldMk cId="3026246226" sldId="316"/>
            <ac:spMk id="2" creationId="{B6A78825-2D37-3D0B-FCB3-0CC13A10CCDF}"/>
          </ac:spMkLst>
        </pc:spChg>
        <pc:picChg chg="add mod ord">
          <ac:chgData name="Lindland, Frode" userId="42956624-6a7d-437f-8cbd-df333fe42d68" providerId="ADAL" clId="{AFC45432-02A8-41E4-B322-A0BCD133FA28}" dt="2026-02-11T10:03:38.752" v="49" actId="14100"/>
          <ac:picMkLst>
            <pc:docMk/>
            <pc:sldMk cId="3026246226" sldId="316"/>
            <ac:picMk id="7" creationId="{908E15FF-8CBB-ACB5-6E65-FD9880796EC0}"/>
          </ac:picMkLst>
        </pc:picChg>
      </pc:sldChg>
      <pc:sldChg chg="addSp delSp modSp mod">
        <pc:chgData name="Lindland, Frode" userId="42956624-6a7d-437f-8cbd-df333fe42d68" providerId="ADAL" clId="{AFC45432-02A8-41E4-B322-A0BCD133FA28}" dt="2026-02-11T09:47:21.933" v="8" actId="962"/>
        <pc:sldMkLst>
          <pc:docMk/>
          <pc:sldMk cId="3234396100" sldId="318"/>
        </pc:sldMkLst>
        <pc:picChg chg="add mod">
          <ac:chgData name="Lindland, Frode" userId="42956624-6a7d-437f-8cbd-df333fe42d68" providerId="ADAL" clId="{AFC45432-02A8-41E4-B322-A0BCD133FA28}" dt="2026-02-11T09:47:21.933" v="8" actId="962"/>
          <ac:picMkLst>
            <pc:docMk/>
            <pc:sldMk cId="3234396100" sldId="318"/>
            <ac:picMk id="5" creationId="{A210D226-833C-F065-E97B-572A6C61C77E}"/>
          </ac:picMkLst>
        </pc:picChg>
      </pc:sldChg>
      <pc:sldChg chg="addSp modSp new mod">
        <pc:chgData name="Lindland, Frode" userId="42956624-6a7d-437f-8cbd-df333fe42d68" providerId="ADAL" clId="{AFC45432-02A8-41E4-B322-A0BCD133FA28}" dt="2026-02-11T09:48:15.927" v="12" actId="962"/>
        <pc:sldMkLst>
          <pc:docMk/>
          <pc:sldMk cId="1836114291" sldId="319"/>
        </pc:sldMkLst>
        <pc:picChg chg="add mod">
          <ac:chgData name="Lindland, Frode" userId="42956624-6a7d-437f-8cbd-df333fe42d68" providerId="ADAL" clId="{AFC45432-02A8-41E4-B322-A0BCD133FA28}" dt="2026-02-11T09:48:15.927" v="12" actId="962"/>
          <ac:picMkLst>
            <pc:docMk/>
            <pc:sldMk cId="1836114291" sldId="319"/>
            <ac:picMk id="3" creationId="{BC99D268-7DC5-0371-AF1D-DFF09DF91157}"/>
          </ac:picMkLst>
        </pc:picChg>
      </pc:sldChg>
      <pc:sldChg chg="addSp delSp modSp new mod">
        <pc:chgData name="Lindland, Frode" userId="42956624-6a7d-437f-8cbd-df333fe42d68" providerId="ADAL" clId="{AFC45432-02A8-41E4-B322-A0BCD133FA28}" dt="2026-02-11T10:08:02.435" v="117" actId="20577"/>
        <pc:sldMkLst>
          <pc:docMk/>
          <pc:sldMk cId="3215369008" sldId="320"/>
        </pc:sldMkLst>
        <pc:spChg chg="mod">
          <ac:chgData name="Lindland, Frode" userId="42956624-6a7d-437f-8cbd-df333fe42d68" providerId="ADAL" clId="{AFC45432-02A8-41E4-B322-A0BCD133FA28}" dt="2026-02-11T10:08:02.435" v="117" actId="20577"/>
          <ac:spMkLst>
            <pc:docMk/>
            <pc:sldMk cId="3215369008" sldId="320"/>
            <ac:spMk id="2" creationId="{4CD8EB3F-BF0E-DFFB-6311-685BFECB5161}"/>
          </ac:spMkLst>
        </pc:spChg>
        <pc:picChg chg="add mod ord">
          <ac:chgData name="Lindland, Frode" userId="42956624-6a7d-437f-8cbd-df333fe42d68" providerId="ADAL" clId="{AFC45432-02A8-41E4-B322-A0BCD133FA28}" dt="2026-02-11T10:06:03.299" v="91" actId="1076"/>
          <ac:picMkLst>
            <pc:docMk/>
            <pc:sldMk cId="3215369008" sldId="320"/>
            <ac:picMk id="5" creationId="{F59980CB-83B6-3B97-9518-5815A22D3F58}"/>
          </ac:picMkLst>
        </pc:picChg>
      </pc:sldChg>
      <pc:sldChg chg="addSp delSp modSp add mod">
        <pc:chgData name="Lindland, Frode" userId="42956624-6a7d-437f-8cbd-df333fe42d68" providerId="ADAL" clId="{AFC45432-02A8-41E4-B322-A0BCD133FA28}" dt="2026-02-11T10:09:24.959" v="128" actId="1076"/>
        <pc:sldMkLst>
          <pc:docMk/>
          <pc:sldMk cId="3375068336" sldId="321"/>
        </pc:sldMkLst>
        <pc:spChg chg="mod">
          <ac:chgData name="Lindland, Frode" userId="42956624-6a7d-437f-8cbd-df333fe42d68" providerId="ADAL" clId="{AFC45432-02A8-41E4-B322-A0BCD133FA28}" dt="2026-02-11T10:08:19.765" v="122" actId="20577"/>
          <ac:spMkLst>
            <pc:docMk/>
            <pc:sldMk cId="3375068336" sldId="321"/>
            <ac:spMk id="2" creationId="{391E55CE-23CA-192E-87FD-385D65877007}"/>
          </ac:spMkLst>
        </pc:spChg>
        <pc:picChg chg="add mod ord">
          <ac:chgData name="Lindland, Frode" userId="42956624-6a7d-437f-8cbd-df333fe42d68" providerId="ADAL" clId="{AFC45432-02A8-41E4-B322-A0BCD133FA28}" dt="2026-02-11T10:09:24.959" v="128" actId="1076"/>
          <ac:picMkLst>
            <pc:docMk/>
            <pc:sldMk cId="3375068336" sldId="321"/>
            <ac:picMk id="7" creationId="{AFDAA407-12A9-043E-8A64-6EA0A31657DA}"/>
          </ac:picMkLst>
        </pc:picChg>
      </pc:sldChg>
      <pc:sldChg chg="addSp delSp modSp add mod">
        <pc:chgData name="Lindland, Frode" userId="42956624-6a7d-437f-8cbd-df333fe42d68" providerId="ADAL" clId="{AFC45432-02A8-41E4-B322-A0BCD133FA28}" dt="2026-02-11T10:10:37.133" v="143" actId="1076"/>
        <pc:sldMkLst>
          <pc:docMk/>
          <pc:sldMk cId="486006952" sldId="322"/>
        </pc:sldMkLst>
        <pc:spChg chg="mod">
          <ac:chgData name="Lindland, Frode" userId="42956624-6a7d-437f-8cbd-df333fe42d68" providerId="ADAL" clId="{AFC45432-02A8-41E4-B322-A0BCD133FA28}" dt="2026-02-11T10:09:50.620" v="136" actId="20577"/>
          <ac:spMkLst>
            <pc:docMk/>
            <pc:sldMk cId="486006952" sldId="322"/>
            <ac:spMk id="2" creationId="{B0888FD6-BDB3-E628-C868-DA340766C9CE}"/>
          </ac:spMkLst>
        </pc:spChg>
        <pc:picChg chg="add mod ord">
          <ac:chgData name="Lindland, Frode" userId="42956624-6a7d-437f-8cbd-df333fe42d68" providerId="ADAL" clId="{AFC45432-02A8-41E4-B322-A0BCD133FA28}" dt="2026-02-11T10:10:37.133" v="143" actId="1076"/>
          <ac:picMkLst>
            <pc:docMk/>
            <pc:sldMk cId="486006952" sldId="322"/>
            <ac:picMk id="6" creationId="{1FAAB246-3C35-2DF1-1FB7-072912981C0B}"/>
          </ac:picMkLst>
        </pc:picChg>
      </pc:sldChg>
      <pc:sldChg chg="modSp new mod">
        <pc:chgData name="Lindland, Frode" userId="42956624-6a7d-437f-8cbd-df333fe42d68" providerId="ADAL" clId="{AFC45432-02A8-41E4-B322-A0BCD133FA28}" dt="2026-02-17T13:25:36.481" v="815" actId="113"/>
        <pc:sldMkLst>
          <pc:docMk/>
          <pc:sldMk cId="551985032" sldId="323"/>
        </pc:sldMkLst>
        <pc:spChg chg="mod">
          <ac:chgData name="Lindland, Frode" userId="42956624-6a7d-437f-8cbd-df333fe42d68" providerId="ADAL" clId="{AFC45432-02A8-41E4-B322-A0BCD133FA28}" dt="2026-02-17T13:25:36.481" v="815" actId="113"/>
          <ac:spMkLst>
            <pc:docMk/>
            <pc:sldMk cId="551985032" sldId="323"/>
            <ac:spMk id="2" creationId="{C288C99C-9501-3993-D506-572A9383BD15}"/>
          </ac:spMkLst>
        </pc:spChg>
        <pc:spChg chg="mod">
          <ac:chgData name="Lindland, Frode" userId="42956624-6a7d-437f-8cbd-df333fe42d68" providerId="ADAL" clId="{AFC45432-02A8-41E4-B322-A0BCD133FA28}" dt="2026-02-17T13:25:13.834" v="814" actId="14100"/>
          <ac:spMkLst>
            <pc:docMk/>
            <pc:sldMk cId="551985032" sldId="323"/>
            <ac:spMk id="3" creationId="{31E8CEA2-EB73-2623-4CBF-15759AB695C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043E3C-317B-4889-BCFB-E20476BA67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E155C74-EB70-426C-8AA1-F875BA6178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56E08-42E9-4AD3-95BE-FEF239C238F6}" type="datetime1">
              <a:rPr lang="nb-NO" smtClean="0"/>
              <a:t>17.02.2026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CB1EC04-D46A-4BCD-94A5-EE6B3B8DEF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6B20B9-BB23-4FFC-8E45-64D5FF34C2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E09A-E0F0-4CB5-A162-5457EE828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29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398F8-E46C-4C26-9F37-CCDAB19D9C77}" type="datetime1">
              <a:rPr lang="nb-NO" smtClean="0"/>
              <a:pPr/>
              <a:t>17.02.2026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475197-EF76-48B8-96B8-921BFA77342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2204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475197-EF76-48B8-96B8-921BFA77342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63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7475197-EF76-48B8-96B8-921BFA77342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73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07FD09E5-BA00-43E1-A4B9-11EFC4AB32A0}" type="datetime1">
              <a:rPr lang="nb-NO" noProof="0" smtClean="0"/>
              <a:t>17.02.2026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718601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EB2A6-3122-4DF5-910A-15B9119E90BF}" type="datetime1">
              <a:rPr lang="nb-NO" noProof="0" smtClean="0"/>
              <a:t>17.02.2026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1555995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EB2A6-3122-4DF5-910A-15B9119E90BF}" type="datetime1">
              <a:rPr lang="nb-NO" noProof="0" smtClean="0"/>
              <a:t>17.02.2026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2694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35CE37-ACB6-48DD-8895-BDAED1FA6848}" type="datetime1">
              <a:rPr lang="nb-NO" noProof="0" smtClean="0"/>
              <a:t>17.02.2026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4205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BF4A0B7-538C-4BD2-965A-EC470AD9027B}" type="datetime1">
              <a:rPr lang="nb-NO" noProof="0" smtClean="0"/>
              <a:t>17.02.2026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1097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EB2A6-3122-4DF5-910A-15B9119E90BF}" type="datetime1">
              <a:rPr lang="nb-NO" noProof="0" smtClean="0"/>
              <a:t>17.02.2026</a:t>
            </a:fld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885899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4AA4BC-FABE-48F2-8F14-D21D94219749}" type="datetime1">
              <a:rPr lang="nb-NO" noProof="0" smtClean="0"/>
              <a:t>17.02.2026</a:t>
            </a:fld>
            <a:endParaRPr lang="nb-NO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6510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5A7112-F780-4725-8509-A1705448BDF9}" type="datetime1">
              <a:rPr lang="nb-NO" noProof="0" smtClean="0"/>
              <a:t>17.02.2026</a:t>
            </a:fld>
            <a:endParaRPr lang="nb-NO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0945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EB2A6-3122-4DF5-910A-15B9119E90BF}" type="datetime1">
              <a:rPr lang="nb-NO" noProof="0" smtClean="0"/>
              <a:t>17.02.2026</a:t>
            </a:fld>
            <a:endParaRPr lang="nb-NO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8048322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F1EB2A6-3122-4DF5-910A-15B9119E90BF}" type="datetime1">
              <a:rPr lang="nb-NO" noProof="0" smtClean="0"/>
              <a:t>17.02.2026</a:t>
            </a:fld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11384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F1EB2A6-3122-4DF5-910A-15B9119E90BF}" type="datetime1">
              <a:rPr lang="nb-NO" noProof="0" smtClean="0"/>
              <a:t>17.02.2026</a:t>
            </a:fld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48453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1F1EB2A6-3122-4DF5-910A-15B9119E90BF}" type="datetime1">
              <a:rPr lang="nb-NO" noProof="0" smtClean="0"/>
              <a:t>17.02.2026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89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ndbruksdirektoratet.no/nb/skogbruk/ordninger-for-skogbruk/tilskudd-til-tettere-skogplanting-som-klimatilta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ndbruksdirektoratet.no/nb/forvaltning/alle-veivisere-for-skogbruk/gj%C3%B8dsling-av-skog-som-klimatilta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altinn.no/skjemaoversikt/landbruksdirektoratet/skogfondssystem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jerstad.kommune.no/tjenester/naring-landbruk-bevilling-og-skatt/landbruk/skogbruk/landbruksve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Nærbilde av et papirark hvor det ligger en blyant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" y="0"/>
            <a:ext cx="1219198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7" y="223525"/>
            <a:ext cx="3286264" cy="4355751"/>
          </a:xfrm>
        </p:spPr>
        <p:txBody>
          <a:bodyPr rtlCol="0" anchor="b">
            <a:normAutofit/>
          </a:bodyPr>
          <a:lstStyle/>
          <a:p>
            <a:pPr rtl="0"/>
            <a:r>
              <a:rPr lang="nb-NO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Årsrapport for Gjerstad og Søndeled skogeierlag 2025 samt informasjon for 2026</a:t>
            </a: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AEBEE-DB43-2826-820D-506212CE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skjermbilde, diagram, Plottdiagram&#10;&#10;KI-generert innhold kan være feil.">
            <a:extLst>
              <a:ext uri="{FF2B5EF4-FFF2-40B4-BE49-F238E27FC236}">
                <a16:creationId xmlns:a16="http://schemas.microsoft.com/office/drawing/2014/main" id="{A210D226-833C-F065-E97B-572A6C61C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6" y="0"/>
            <a:ext cx="11898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9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Plottdiagram, diagram&#10;&#10;KI-generert innhold kan være feil.">
            <a:extLst>
              <a:ext uri="{FF2B5EF4-FFF2-40B4-BE49-F238E27FC236}">
                <a16:creationId xmlns:a16="http://schemas.microsoft.com/office/drawing/2014/main" id="{BC99D268-7DC5-0371-AF1D-DFF09DF91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6" y="0"/>
            <a:ext cx="11811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1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44856-B362-001E-5862-BA6FC5F18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7AA850-FF7E-0BA5-3C60-A61899D9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Tildelt – Forbruk av NMSK-midler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1E739014-CB13-BC8F-D7D7-4AB05EB5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92480"/>
            <a:ext cx="10220960" cy="5227320"/>
          </a:xfrm>
        </p:spPr>
        <p:txBody>
          <a:bodyPr>
            <a:normAutofit/>
          </a:bodyPr>
          <a:lstStyle/>
          <a:p>
            <a:pPr marL="182562" lvl="2" indent="0">
              <a:buNone/>
            </a:pPr>
            <a:r>
              <a:rPr lang="nb-NO" dirty="0"/>
              <a:t>			</a:t>
            </a:r>
            <a:r>
              <a:rPr lang="nb-NO" b="1" u="sng" dirty="0"/>
              <a:t>Tildelt			Restpott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2020 Risør		95.000			1.638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2020 Gjerstad	220.000			21.570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2021 Risør		95.000			10.000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2021 Gjerstad	210.000			70.000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2022 Risør		100.000			30.624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2022 Gjerstad	200.000			0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2023 Risør		120.000			0 (- 36.932)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2023 Gjerstad	230.000			0 (- 392.948)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2024 Risør		120.000			0 (- 800)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2024 Gjerstad	400.000			0 (- 51.757)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2025 Risør		  80.000			0 (- 85.377)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2025 Gjerstad	300.000			0 (- 125.736)			</a:t>
            </a:r>
          </a:p>
          <a:p>
            <a:pPr marL="182562" lvl="2" indent="0">
              <a:buNone/>
            </a:pPr>
            <a:endParaRPr lang="nb-NO" dirty="0"/>
          </a:p>
          <a:p>
            <a:pPr marL="182562" lvl="2" indent="0">
              <a:buNone/>
            </a:pPr>
            <a:r>
              <a:rPr lang="nb-NO" dirty="0"/>
              <a:t>Minusbeløp på restpott = ekstratildeling</a:t>
            </a:r>
          </a:p>
        </p:txBody>
      </p:sp>
    </p:spTree>
    <p:extLst>
      <p:ext uri="{BB962C8B-B14F-4D97-AF65-F5344CB8AC3E}">
        <p14:creationId xmlns:p14="http://schemas.microsoft.com/office/powerpoint/2010/main" val="124091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8AEA1-F6FF-0BFF-207B-E0E005DC8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C3D9A3-922F-F3DB-D8D5-B9D4DEB4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Tilskudd skogkultur 2026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C5311A-195A-2BAE-69F4-EFC574E1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r>
              <a:rPr lang="nb-NO" sz="2400" b="1" dirty="0"/>
              <a:t>50% til ungskogpleie</a:t>
            </a:r>
          </a:p>
          <a:p>
            <a:r>
              <a:rPr lang="nb-NO" sz="2400" b="1" dirty="0"/>
              <a:t>Risør tildelt 100.000 kr </a:t>
            </a:r>
            <a:r>
              <a:rPr lang="nb-NO" sz="2400" dirty="0"/>
              <a:t>(80.000 i 2025)</a:t>
            </a:r>
          </a:p>
          <a:p>
            <a:r>
              <a:rPr lang="nb-NO" sz="2400" b="1" dirty="0"/>
              <a:t>Gjerstad tildelt 330.000 kr </a:t>
            </a:r>
            <a:r>
              <a:rPr lang="nb-NO" sz="2400" dirty="0"/>
              <a:t>(300.000 i 2025)</a:t>
            </a:r>
          </a:p>
        </p:txBody>
      </p:sp>
    </p:spTree>
    <p:extLst>
      <p:ext uri="{BB962C8B-B14F-4D97-AF65-F5344CB8AC3E}">
        <p14:creationId xmlns:p14="http://schemas.microsoft.com/office/powerpoint/2010/main" val="261430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63E5C-219A-C5F2-CAF5-3F129FCE9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0CC46D-9568-B3ED-A314-46E38792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96012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Tilskudd 2026 tettere planting – landsomfattende ordning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EDD8AC-CF73-368F-0F0A-A37E4B03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r>
              <a:rPr lang="nb-NO" sz="2000" dirty="0"/>
              <a:t>For nyplanting gis 30 % tilskudd til skogeier for inntil 50 planter/daa som plantes utover et fastsatt, bonitetsavhengig minimumsantall. </a:t>
            </a:r>
          </a:p>
          <a:p>
            <a:r>
              <a:rPr lang="nb-NO" sz="2000" dirty="0"/>
              <a:t>I tillegg gis 30 prosent tilskudd av inntil 75 planter/dekar til suppleringsplanting med et krav om at plantetetthet etter supplering tilfredsstiller det fastsatte minimumsantall pr daa ved tettere nyplanting, </a:t>
            </a:r>
            <a:r>
              <a:rPr lang="nb-NO" sz="2000" dirty="0" err="1"/>
              <a:t>jf</a:t>
            </a:r>
            <a:r>
              <a:rPr lang="nb-NO" sz="2000" dirty="0"/>
              <a:t> retningslinjene. </a:t>
            </a:r>
          </a:p>
          <a:p>
            <a:r>
              <a:rPr lang="nb-NO" sz="2000" dirty="0"/>
              <a:t>Frist: 25. november</a:t>
            </a:r>
          </a:p>
          <a:p>
            <a:r>
              <a:rPr lang="nb-NO" sz="2000" dirty="0"/>
              <a:t>Viser til </a:t>
            </a:r>
            <a:r>
              <a:rPr lang="nb-NO" sz="2000" dirty="0" err="1"/>
              <a:t>Landbruksdirektoratets</a:t>
            </a:r>
            <a:r>
              <a:rPr lang="nb-NO" sz="2000" dirty="0"/>
              <a:t> nettsider for mer informasjon: </a:t>
            </a:r>
            <a:r>
              <a:rPr lang="nb-NO" sz="2000" dirty="0">
                <a:hlinkClick r:id="rId2"/>
              </a:rPr>
              <a:t>Tilskudd til tettere skogplanting som klimatiltak - Landbruksdirektoratet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5179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88C99C-9501-3993-D506-572A9383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8730"/>
          </a:xfrm>
        </p:spPr>
        <p:txBody>
          <a:bodyPr>
            <a:normAutofit/>
          </a:bodyPr>
          <a:lstStyle/>
          <a:p>
            <a:r>
              <a:rPr lang="nb-NO" sz="3200" b="1" dirty="0"/>
              <a:t>Tilskudd til gjødsling – landsomfattende ordning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E8CEA2-EB73-2623-4CBF-15759AB6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2811"/>
            <a:ext cx="9601200" cy="947351"/>
          </a:xfrm>
        </p:spPr>
        <p:txBody>
          <a:bodyPr/>
          <a:lstStyle/>
          <a:p>
            <a:r>
              <a:rPr lang="nb-NO" dirty="0"/>
              <a:t>Det er en landsomfattende tilskuddsordning på gjødsling. Mer informasjon om denne finnes her: </a:t>
            </a:r>
            <a:r>
              <a:rPr lang="nb-NO" dirty="0">
                <a:hlinkClick r:id="rId2"/>
              </a:rPr>
              <a:t>Gjødsling av skog som klimatiltak - Landbruksdirektoratet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198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B7EA8-DA70-B0E9-F4B7-F25ADC7AE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CC7E38-9D34-449E-969D-D1FE25DC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Søknad om skogfond og tilskudd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B8E98D-6D58-DD6B-4D50-CD9760FA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Ønsker at søknad registreres digitalt via </a:t>
            </a:r>
            <a:r>
              <a:rPr lang="nb-NO" sz="2400" dirty="0">
                <a:hlinkClick r:id="rId2"/>
              </a:rPr>
              <a:t>‘Skogfond på nett’</a:t>
            </a:r>
            <a:r>
              <a:rPr lang="nb-NO" sz="2400" dirty="0"/>
              <a:t>, som alle skogeiere har tilgang til via Landbrusdirektoratets hjemmeside.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Eventuelt skjema: LDIR-909 Utbetaling fra skogfond og søknad om tilskudd til skogkultur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Husk kopi av faktura og kart som viser hvor tiltaket er gjennomført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For planting må bilag for plantekjøp og utplanting leveres samlet </a:t>
            </a:r>
          </a:p>
        </p:txBody>
      </p:sp>
    </p:spTree>
    <p:extLst>
      <p:ext uri="{BB962C8B-B14F-4D97-AF65-F5344CB8AC3E}">
        <p14:creationId xmlns:p14="http://schemas.microsoft.com/office/powerpoint/2010/main" val="150754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FA373-D6E1-B6C0-AA3F-620F9B41A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322E9F-2E2C-F16C-5189-EDF6F19B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Tilskudd til vei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4D7B96-D1EE-E5A3-AD10-D386A226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Fra 01.01.2020 ble vedtaksmyndigheten for tilskudd til bygging av skogsveier og tilskudd til drift med taubane, hest o.a. flyttet fra Statsforvalteren til kommunen.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Ta kontakt med kommunen for ytterligere informasjon om retningslinjer for tilskudd, søknadsprosess m.m.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Mer informasjon finner du på kommunens hjemmeside: </a:t>
            </a:r>
            <a:r>
              <a:rPr lang="nb-NO" sz="2400" dirty="0">
                <a:hlinkClick r:id="rId2"/>
              </a:rPr>
              <a:t>Landbruksvei.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38541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9D3C7-615D-F86A-C2D1-6E12BB742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1D00-09EA-0BC5-CE05-5E70F478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Tilskudd vei forts.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ED4BB56-748A-C1E8-4DDF-48075B02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824720" cy="52120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Tildelte midler i 2026 for Gjerstad er 250.000 kr i første tildeling.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Tildelte midler for Risør i 2026 er 150.000 kr i første tildeling.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2026 har Statsforvalteren allerede delt ut 9,5 mill. kr i første tildelingsomgang. Statsforvalteren i Agder har for 2026 holdt igjen 1,5 mill. kr av LUF-potten for senere behovsprøvet tildeling.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På fylkesnivå er det for 2026 et stort avvik på drøye 13 mill. kr mellom innmeldt tilskuddsbehov fra kommunene og tilgjengelige midler.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Justerte kommunale retningslinjer der tilskudd til traktorvei er tatt bort samt strengere prioritering og lavere tilskuddssatser på bilveier</a:t>
            </a:r>
            <a:endParaRPr lang="nb-NO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Kommunen melder inn tilskuddsbehov fortløpende gjennom året</a:t>
            </a:r>
            <a:endParaRPr lang="nb-NO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3509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2F751-894E-451A-9AB8-E746ABB7F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B7B7F5-747F-B190-74D8-4AEF666B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Veiprosjekter uten tilskudd i 2025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3D529D-C256-F104-CC12-7DC5A57C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824720" cy="52120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Risør: 3 traktorveier – til sammen 2550 meter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Gjerstad: 3 traktorveier – til sammen 1510 meter</a:t>
            </a:r>
          </a:p>
          <a:p>
            <a:pPr marL="0" indent="0">
              <a:buNone/>
            </a:pPr>
            <a:r>
              <a:rPr lang="nb-NO" sz="2400" dirty="0"/>
              <a:t>      I tillegg 1 bilvei  - 60 meter klasse 3 (jordbruksvei som ikke er </a:t>
            </a:r>
            <a:r>
              <a:rPr lang="nb-NO" sz="2400" dirty="0" err="1"/>
              <a:t>tilsk</a:t>
            </a:r>
            <a:r>
              <a:rPr lang="nb-NO" sz="2400" dirty="0"/>
              <a:t>. på)</a:t>
            </a:r>
          </a:p>
        </p:txBody>
      </p:sp>
    </p:spTree>
    <p:extLst>
      <p:ext uri="{BB962C8B-B14F-4D97-AF65-F5344CB8AC3E}">
        <p14:creationId xmlns:p14="http://schemas.microsoft.com/office/powerpoint/2010/main" val="277759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C0710F47-2DA9-742E-A62C-BE2C49A8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449493" cy="503105"/>
          </a:xfrm>
        </p:spPr>
        <p:txBody>
          <a:bodyPr>
            <a:noAutofit/>
          </a:bodyPr>
          <a:lstStyle/>
          <a:p>
            <a:r>
              <a:rPr lang="nb-NO" sz="3200" b="1" dirty="0"/>
              <a:t>Hovedtall for Risør 2025</a:t>
            </a:r>
          </a:p>
        </p:txBody>
      </p:sp>
      <p:pic>
        <p:nvPicPr>
          <p:cNvPr id="5" name="Plassholder for innhold 4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5E17E945-4881-3564-F679-71D073A41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5100" y="866775"/>
            <a:ext cx="6726171" cy="58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07D6B-4B6C-8218-2ED8-B72985884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A78825-2D37-3D0B-FCB3-0CC13A10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Skogsveistatistikk Gjerstad</a:t>
            </a:r>
          </a:p>
        </p:txBody>
      </p:sp>
      <p:pic>
        <p:nvPicPr>
          <p:cNvPr id="7" name="Plassholder for innhold 6" descr="Et bilde som inneholder tekst, nummer, line, skjermbilde&#10;&#10;KI-generert innhold kan være feil.">
            <a:extLst>
              <a:ext uri="{FF2B5EF4-FFF2-40B4-BE49-F238E27FC236}">
                <a16:creationId xmlns:a16="http://schemas.microsoft.com/office/drawing/2014/main" id="{908E15FF-8CBB-ACB5-6E65-FD9880796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228" y="872836"/>
            <a:ext cx="11220035" cy="31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4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D8EB3F-BF0E-DFFB-6311-685BFECB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6582"/>
          </a:xfrm>
        </p:spPr>
        <p:txBody>
          <a:bodyPr>
            <a:normAutofit/>
          </a:bodyPr>
          <a:lstStyle/>
          <a:p>
            <a:r>
              <a:rPr lang="nb-NO" sz="2900" dirty="0"/>
              <a:t>Skogsveistatistikk Gjerstad forts.</a:t>
            </a:r>
          </a:p>
        </p:txBody>
      </p:sp>
      <p:pic>
        <p:nvPicPr>
          <p:cNvPr id="5" name="Plassholder for innhold 4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F59980CB-83B6-3B97-9518-5815A22D3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925" y="1392382"/>
            <a:ext cx="11154331" cy="35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69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2D121-1D66-FB87-E4EB-B154FF716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1E55CE-23CA-192E-87FD-385D6587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6582"/>
          </a:xfrm>
        </p:spPr>
        <p:txBody>
          <a:bodyPr>
            <a:normAutofit/>
          </a:bodyPr>
          <a:lstStyle/>
          <a:p>
            <a:r>
              <a:rPr lang="nb-NO" sz="2900" dirty="0"/>
              <a:t>Skogsveistatistikk Risør</a:t>
            </a:r>
          </a:p>
        </p:txBody>
      </p:sp>
      <p:pic>
        <p:nvPicPr>
          <p:cNvPr id="7" name="Plassholder for innhold 6" descr="Et bilde som inneholder tekst, nummer, Font, line&#10;&#10;KI-generert innhold kan være feil.">
            <a:extLst>
              <a:ext uri="{FF2B5EF4-FFF2-40B4-BE49-F238E27FC236}">
                <a16:creationId xmlns:a16="http://schemas.microsoft.com/office/drawing/2014/main" id="{AFDAA407-12A9-043E-8A64-6EA0A3165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021" y="1392382"/>
            <a:ext cx="11336420" cy="27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68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06FCF-BB4A-481B-6EFB-CE6FDF637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888FD6-BDB3-E628-C868-DA340766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6582"/>
          </a:xfrm>
        </p:spPr>
        <p:txBody>
          <a:bodyPr>
            <a:normAutofit/>
          </a:bodyPr>
          <a:lstStyle/>
          <a:p>
            <a:r>
              <a:rPr lang="nb-NO" sz="2900" dirty="0"/>
              <a:t>Skogsveistatistikk Risør forts.</a:t>
            </a:r>
          </a:p>
        </p:txBody>
      </p:sp>
      <p:pic>
        <p:nvPicPr>
          <p:cNvPr id="6" name="Plassholder for innhold 5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1FAAB246-3C35-2DF1-1FB7-072912981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491" y="1392382"/>
            <a:ext cx="11182377" cy="28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0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C02E64-1928-1A10-BFF7-E7D60E95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470275" cy="607015"/>
          </a:xfrm>
        </p:spPr>
        <p:txBody>
          <a:bodyPr>
            <a:normAutofit/>
          </a:bodyPr>
          <a:lstStyle/>
          <a:p>
            <a:r>
              <a:rPr lang="nb-NO" sz="3200" b="1" dirty="0"/>
              <a:t>Hovedtall for Gjerstad 2025</a:t>
            </a:r>
          </a:p>
        </p:txBody>
      </p:sp>
      <p:pic>
        <p:nvPicPr>
          <p:cNvPr id="7" name="Plassholder for innhold 6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37E23B49-8CE7-9717-6809-9309FF22C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255" y="856556"/>
            <a:ext cx="6795653" cy="58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7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5452CC-57B8-D2D4-68E7-3E574253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35193" cy="710924"/>
          </a:xfrm>
        </p:spPr>
        <p:txBody>
          <a:bodyPr>
            <a:normAutofit/>
          </a:bodyPr>
          <a:lstStyle/>
          <a:p>
            <a:r>
              <a:rPr lang="nb-NO" sz="3200" b="1" dirty="0"/>
              <a:t>Avvirkning Risør over tid</a:t>
            </a:r>
          </a:p>
        </p:txBody>
      </p:sp>
      <p:pic>
        <p:nvPicPr>
          <p:cNvPr id="7" name="Plassholder for innhold 6" descr="Et bilde som inneholder tekst, skjermbilde, Font, Plottdiagram&#10;&#10;KI-generert innhold kan være feil.">
            <a:extLst>
              <a:ext uri="{FF2B5EF4-FFF2-40B4-BE49-F238E27FC236}">
                <a16:creationId xmlns:a16="http://schemas.microsoft.com/office/drawing/2014/main" id="{3F0C2ECF-999C-7D0A-0EA6-F60E1BAD7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997528"/>
            <a:ext cx="10743716" cy="36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3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335D1C-BE41-D42D-D24A-A7D173C8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8894617" cy="581891"/>
          </a:xfrm>
        </p:spPr>
        <p:txBody>
          <a:bodyPr>
            <a:normAutofit/>
          </a:bodyPr>
          <a:lstStyle/>
          <a:p>
            <a:r>
              <a:rPr lang="nb-NO" sz="3200" b="1" dirty="0"/>
              <a:t>Avvirkning Gjerstad over tid</a:t>
            </a:r>
          </a:p>
        </p:txBody>
      </p:sp>
      <p:pic>
        <p:nvPicPr>
          <p:cNvPr id="7" name="Plassholder for innhold 6" descr="Et bilde som inneholder tekst, skjermbilde, Font, Plottdiagram&#10;&#10;KI-generert innhold kan være feil.">
            <a:extLst>
              <a:ext uri="{FF2B5EF4-FFF2-40B4-BE49-F238E27FC236}">
                <a16:creationId xmlns:a16="http://schemas.microsoft.com/office/drawing/2014/main" id="{19ECBCA2-C785-E3FF-065B-00E4210A7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438" y="1423555"/>
            <a:ext cx="11003919" cy="37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678E47-6DCB-0C0C-0669-B12A33D8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2509"/>
            <a:ext cx="8728364" cy="442077"/>
          </a:xfrm>
        </p:spPr>
        <p:txBody>
          <a:bodyPr>
            <a:noAutofit/>
          </a:bodyPr>
          <a:lstStyle/>
          <a:p>
            <a:r>
              <a:rPr lang="nb-NO" sz="2800" b="1" dirty="0"/>
              <a:t>Nyplanting Risør</a:t>
            </a:r>
          </a:p>
        </p:txBody>
      </p:sp>
      <p:pic>
        <p:nvPicPr>
          <p:cNvPr id="7" name="Plassholder for innhold 6" descr="Et bilde som inneholder skjermbilde, tekst, diagram, Plottdiagram&#10;&#10;KI-generert innhold kan være feil.">
            <a:extLst>
              <a:ext uri="{FF2B5EF4-FFF2-40B4-BE49-F238E27FC236}">
                <a16:creationId xmlns:a16="http://schemas.microsoft.com/office/drawing/2014/main" id="{CC335D2D-D1FF-293D-FCC5-BDB69B098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320" y="774585"/>
            <a:ext cx="9067580" cy="59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1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CD7F15-91A6-B004-AE66-7C3BD818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0554"/>
            <a:ext cx="7013864" cy="509155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Nyplanting Gjerstad</a:t>
            </a:r>
          </a:p>
        </p:txBody>
      </p:sp>
      <p:pic>
        <p:nvPicPr>
          <p:cNvPr id="7" name="Plassholder for innhold 6" descr="Et bilde som inneholder tekst, skjermbilde, Plottdiagram, Font&#10;&#10;KI-generert innhold kan være feil.">
            <a:extLst>
              <a:ext uri="{FF2B5EF4-FFF2-40B4-BE49-F238E27FC236}">
                <a16:creationId xmlns:a16="http://schemas.microsoft.com/office/drawing/2014/main" id="{F52A6DC5-AF0C-F150-39D6-406639548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973" y="789709"/>
            <a:ext cx="8790709" cy="587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7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1361BB-E2E3-5CBE-9AD9-2BA91A8F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Skogkultur Risør</a:t>
            </a:r>
          </a:p>
        </p:txBody>
      </p:sp>
      <p:pic>
        <p:nvPicPr>
          <p:cNvPr id="7" name="Plassholder for innhold 6" descr="Et bilde som inneholder tekst, diagram, line, Plottdiagram&#10;&#10;KI-generert innhold kan være feil.">
            <a:extLst>
              <a:ext uri="{FF2B5EF4-FFF2-40B4-BE49-F238E27FC236}">
                <a16:creationId xmlns:a16="http://schemas.microsoft.com/office/drawing/2014/main" id="{8C50F77A-20BA-5931-90A8-F3E266F79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642" y="711200"/>
            <a:ext cx="10214941" cy="60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4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26B01-DA10-25F9-4B57-0F7C65DA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6AE822-0249-1AB6-E3E8-9DC4A9CC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Skogkultur Gjerstad</a:t>
            </a:r>
          </a:p>
        </p:txBody>
      </p:sp>
      <p:pic>
        <p:nvPicPr>
          <p:cNvPr id="6" name="Plassholder for innhold 5" descr="Et bilde som inneholder tekst, diagram, line, Plottdiagram&#10;&#10;KI-generert innhold kan være feil.">
            <a:extLst>
              <a:ext uri="{FF2B5EF4-FFF2-40B4-BE49-F238E27FC236}">
                <a16:creationId xmlns:a16="http://schemas.microsoft.com/office/drawing/2014/main" id="{402B7B2A-0358-F1BB-132B-B3600F781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444" y="711201"/>
            <a:ext cx="10367311" cy="60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50135"/>
      </p:ext>
    </p:extLst>
  </p:cSld>
  <p:clrMapOvr>
    <a:masterClrMapping/>
  </p:clrMapOvr>
</p:sld>
</file>

<file path=ppt/theme/theme1.xml><?xml version="1.0" encoding="utf-8"?>
<a:theme xmlns:a="http://schemas.openxmlformats.org/drawingml/2006/main" name="Beskjæring">
  <a:themeElements>
    <a:clrScheme name="Beskjæring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eskjæring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skjæring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TM10001105[[fn=Beskjæring]]</Template>
  <TotalTime>466</TotalTime>
  <Words>604</Words>
  <Application>Microsoft Office PowerPoint</Application>
  <PresentationFormat>Widescreen</PresentationFormat>
  <Paragraphs>62</Paragraphs>
  <Slides>23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Aptos</vt:lpstr>
      <vt:lpstr>Calibri</vt:lpstr>
      <vt:lpstr>Franklin Gothic Book</vt:lpstr>
      <vt:lpstr>Wingdings</vt:lpstr>
      <vt:lpstr>Beskjæring</vt:lpstr>
      <vt:lpstr>Årsrapport for Gjerstad og Søndeled skogeierlag 2025 samt informasjon for 2026</vt:lpstr>
      <vt:lpstr>Hovedtall for Risør 2025</vt:lpstr>
      <vt:lpstr>Hovedtall for Gjerstad 2025</vt:lpstr>
      <vt:lpstr>Avvirkning Risør over tid</vt:lpstr>
      <vt:lpstr>Avvirkning Gjerstad over tid</vt:lpstr>
      <vt:lpstr>Nyplanting Risør</vt:lpstr>
      <vt:lpstr>Nyplanting Gjerstad</vt:lpstr>
      <vt:lpstr>Skogkultur Risør</vt:lpstr>
      <vt:lpstr>Skogkultur Gjerstad</vt:lpstr>
      <vt:lpstr>PowerPoint-presentasjon</vt:lpstr>
      <vt:lpstr>PowerPoint-presentasjon</vt:lpstr>
      <vt:lpstr>Tildelt – Forbruk av NMSK-midler</vt:lpstr>
      <vt:lpstr>Tilskudd skogkultur 2026</vt:lpstr>
      <vt:lpstr>Tilskudd 2026 tettere planting – landsomfattende ordning</vt:lpstr>
      <vt:lpstr>Tilskudd til gjødsling – landsomfattende ordning</vt:lpstr>
      <vt:lpstr>Søknad om skogfond og tilskudd</vt:lpstr>
      <vt:lpstr>Tilskudd til vei</vt:lpstr>
      <vt:lpstr>Tilskudd vei forts.</vt:lpstr>
      <vt:lpstr>Veiprosjekter uten tilskudd i 2025</vt:lpstr>
      <vt:lpstr>Skogsveistatistikk Gjerstad</vt:lpstr>
      <vt:lpstr>Skogsveistatistikk Gjerstad forts.</vt:lpstr>
      <vt:lpstr>Skogsveistatistikk Risør</vt:lpstr>
      <vt:lpstr>Skogsveistatistikk Risør forts.</vt:lpstr>
    </vt:vector>
  </TitlesOfParts>
  <Company>IKT Agder IKS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Lindland, Frode</dc:creator>
  <cp:lastModifiedBy>Lindland, Frode</cp:lastModifiedBy>
  <cp:revision>2</cp:revision>
  <dcterms:created xsi:type="dcterms:W3CDTF">2025-03-14T08:55:10Z</dcterms:created>
  <dcterms:modified xsi:type="dcterms:W3CDTF">2026-02-17T13:26:08Z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