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9" r:id="rId13"/>
    <p:sldId id="318" r:id="rId14"/>
    <p:sldId id="319" r:id="rId15"/>
    <p:sldId id="307" r:id="rId16"/>
    <p:sldId id="308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8906F-7A3A-44B0-AFE7-55FCEA7955D7}" v="3" dt="2025-03-17T08:02:12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81" autoAdjust="0"/>
  </p:normalViewPr>
  <p:slideViewPr>
    <p:cSldViewPr snapToGrid="0">
      <p:cViewPr varScale="1">
        <p:scale>
          <a:sx n="75" d="100"/>
          <a:sy n="75" d="100"/>
        </p:scale>
        <p:origin x="90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832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land, Frode" userId="42956624-6a7d-437f-8cbd-df333fe42d68" providerId="ADAL" clId="{AAF8906F-7A3A-44B0-AFE7-55FCEA7955D7}"/>
    <pc:docChg chg="custSel addSld modSld">
      <pc:chgData name="Lindland, Frode" userId="42956624-6a7d-437f-8cbd-df333fe42d68" providerId="ADAL" clId="{AAF8906F-7A3A-44B0-AFE7-55FCEA7955D7}" dt="2025-03-17T08:01:56.115" v="2077" actId="20577"/>
      <pc:docMkLst>
        <pc:docMk/>
      </pc:docMkLst>
      <pc:sldChg chg="modSp mod">
        <pc:chgData name="Lindland, Frode" userId="42956624-6a7d-437f-8cbd-df333fe42d68" providerId="ADAL" clId="{AAF8906F-7A3A-44B0-AFE7-55FCEA7955D7}" dt="2025-03-14T13:11:55.164" v="1778" actId="207"/>
        <pc:sldMkLst>
          <pc:docMk/>
          <pc:sldMk cId="193143965" sldId="298"/>
        </pc:sldMkLst>
        <pc:spChg chg="mod">
          <ac:chgData name="Lindland, Frode" userId="42956624-6a7d-437f-8cbd-df333fe42d68" providerId="ADAL" clId="{AAF8906F-7A3A-44B0-AFE7-55FCEA7955D7}" dt="2025-03-14T13:11:55.164" v="1778" actId="207"/>
          <ac:spMkLst>
            <pc:docMk/>
            <pc:sldMk cId="193143965" sldId="298"/>
            <ac:spMk id="2" creationId="{9AB2EA78-AEB3-469B-9025-3B17201A457B}"/>
          </ac:spMkLst>
        </pc:spChg>
      </pc:sldChg>
      <pc:sldChg chg="modSp mod">
        <pc:chgData name="Lindland, Frode" userId="42956624-6a7d-437f-8cbd-df333fe42d68" providerId="ADAL" clId="{AAF8906F-7A3A-44B0-AFE7-55FCEA7955D7}" dt="2025-03-14T12:57:24.719" v="1663" actId="255"/>
        <pc:sldMkLst>
          <pc:docMk/>
          <pc:sldMk cId="2933514334" sldId="300"/>
        </pc:sldMkLst>
        <pc:spChg chg="mod">
          <ac:chgData name="Lindland, Frode" userId="42956624-6a7d-437f-8cbd-df333fe42d68" providerId="ADAL" clId="{AAF8906F-7A3A-44B0-AFE7-55FCEA7955D7}" dt="2025-03-14T12:57:24.719" v="1663" actId="255"/>
          <ac:spMkLst>
            <pc:docMk/>
            <pc:sldMk cId="2933514334" sldId="300"/>
            <ac:spMk id="10" creationId="{C0710F47-2DA9-742E-A62C-BE2C49A808CA}"/>
          </ac:spMkLst>
        </pc:spChg>
      </pc:sldChg>
      <pc:sldChg chg="modSp mod">
        <pc:chgData name="Lindland, Frode" userId="42956624-6a7d-437f-8cbd-df333fe42d68" providerId="ADAL" clId="{AAF8906F-7A3A-44B0-AFE7-55FCEA7955D7}" dt="2025-03-14T12:57:37.037" v="1664" actId="255"/>
        <pc:sldMkLst>
          <pc:docMk/>
          <pc:sldMk cId="515079237" sldId="301"/>
        </pc:sldMkLst>
        <pc:spChg chg="mod">
          <ac:chgData name="Lindland, Frode" userId="42956624-6a7d-437f-8cbd-df333fe42d68" providerId="ADAL" clId="{AAF8906F-7A3A-44B0-AFE7-55FCEA7955D7}" dt="2025-03-14T12:57:37.037" v="1664" actId="255"/>
          <ac:spMkLst>
            <pc:docMk/>
            <pc:sldMk cId="515079237" sldId="301"/>
            <ac:spMk id="2" creationId="{8BC02E64-1928-1A10-BFF7-E7D60E95D48C}"/>
          </ac:spMkLst>
        </pc:spChg>
      </pc:sldChg>
      <pc:sldChg chg="modSp mod">
        <pc:chgData name="Lindland, Frode" userId="42956624-6a7d-437f-8cbd-df333fe42d68" providerId="ADAL" clId="{AAF8906F-7A3A-44B0-AFE7-55FCEA7955D7}" dt="2025-03-14T12:52:53.320" v="1660" actId="113"/>
        <pc:sldMkLst>
          <pc:docMk/>
          <pc:sldMk cId="1557935052" sldId="302"/>
        </pc:sldMkLst>
        <pc:spChg chg="mod">
          <ac:chgData name="Lindland, Frode" userId="42956624-6a7d-437f-8cbd-df333fe42d68" providerId="ADAL" clId="{AAF8906F-7A3A-44B0-AFE7-55FCEA7955D7}" dt="2025-03-14T12:52:53.320" v="1660" actId="113"/>
          <ac:spMkLst>
            <pc:docMk/>
            <pc:sldMk cId="1557935052" sldId="302"/>
            <ac:spMk id="2" creationId="{EF5452CC-57B8-D2D4-68E7-3E5742535C5B}"/>
          </ac:spMkLst>
        </pc:spChg>
      </pc:sldChg>
      <pc:sldChg chg="modSp mod">
        <pc:chgData name="Lindland, Frode" userId="42956624-6a7d-437f-8cbd-df333fe42d68" providerId="ADAL" clId="{AAF8906F-7A3A-44B0-AFE7-55FCEA7955D7}" dt="2025-03-14T12:52:24.488" v="1658" actId="27636"/>
        <pc:sldMkLst>
          <pc:docMk/>
          <pc:sldMk cId="784470386" sldId="303"/>
        </pc:sldMkLst>
        <pc:spChg chg="mod">
          <ac:chgData name="Lindland, Frode" userId="42956624-6a7d-437f-8cbd-df333fe42d68" providerId="ADAL" clId="{AAF8906F-7A3A-44B0-AFE7-55FCEA7955D7}" dt="2025-03-14T12:52:24.488" v="1658" actId="27636"/>
          <ac:spMkLst>
            <pc:docMk/>
            <pc:sldMk cId="784470386" sldId="303"/>
            <ac:spMk id="2" creationId="{80335D1C-BE41-D42D-D24A-A7D173C86163}"/>
          </ac:spMkLst>
        </pc:spChg>
      </pc:sldChg>
      <pc:sldChg chg="modSp mod">
        <pc:chgData name="Lindland, Frode" userId="42956624-6a7d-437f-8cbd-df333fe42d68" providerId="ADAL" clId="{AAF8906F-7A3A-44B0-AFE7-55FCEA7955D7}" dt="2025-03-14T12:52:07.711" v="1655" actId="113"/>
        <pc:sldMkLst>
          <pc:docMk/>
          <pc:sldMk cId="2113719385" sldId="304"/>
        </pc:sldMkLst>
        <pc:spChg chg="mod">
          <ac:chgData name="Lindland, Frode" userId="42956624-6a7d-437f-8cbd-df333fe42d68" providerId="ADAL" clId="{AAF8906F-7A3A-44B0-AFE7-55FCEA7955D7}" dt="2025-03-14T12:52:07.711" v="1655" actId="113"/>
          <ac:spMkLst>
            <pc:docMk/>
            <pc:sldMk cId="2113719385" sldId="304"/>
            <ac:spMk id="2" creationId="{2E678E47-6DCB-0C0C-0669-B12A33D80098}"/>
          </ac:spMkLst>
        </pc:spChg>
      </pc:sldChg>
      <pc:sldChg chg="modSp mod">
        <pc:chgData name="Lindland, Frode" userId="42956624-6a7d-437f-8cbd-df333fe42d68" providerId="ADAL" clId="{AAF8906F-7A3A-44B0-AFE7-55FCEA7955D7}" dt="2025-03-14T12:52:00.923" v="1654" actId="113"/>
        <pc:sldMkLst>
          <pc:docMk/>
          <pc:sldMk cId="3718370308" sldId="305"/>
        </pc:sldMkLst>
        <pc:spChg chg="mod">
          <ac:chgData name="Lindland, Frode" userId="42956624-6a7d-437f-8cbd-df333fe42d68" providerId="ADAL" clId="{AAF8906F-7A3A-44B0-AFE7-55FCEA7955D7}" dt="2025-03-14T12:52:00.923" v="1654" actId="113"/>
          <ac:spMkLst>
            <pc:docMk/>
            <pc:sldMk cId="3718370308" sldId="305"/>
            <ac:spMk id="2" creationId="{7BCD7F15-91A6-B004-AE66-7C3BD818BAE4}"/>
          </ac:spMkLst>
        </pc:spChg>
      </pc:sldChg>
      <pc:sldChg chg="modSp mod">
        <pc:chgData name="Lindland, Frode" userId="42956624-6a7d-437f-8cbd-df333fe42d68" providerId="ADAL" clId="{AAF8906F-7A3A-44B0-AFE7-55FCEA7955D7}" dt="2025-03-14T12:51:53.328" v="1653" actId="113"/>
        <pc:sldMkLst>
          <pc:docMk/>
          <pc:sldMk cId="3558749776" sldId="306"/>
        </pc:sldMkLst>
        <pc:spChg chg="mod">
          <ac:chgData name="Lindland, Frode" userId="42956624-6a7d-437f-8cbd-df333fe42d68" providerId="ADAL" clId="{AAF8906F-7A3A-44B0-AFE7-55FCEA7955D7}" dt="2025-03-14T12:51:53.328" v="1653" actId="113"/>
          <ac:spMkLst>
            <pc:docMk/>
            <pc:sldMk cId="3558749776" sldId="306"/>
            <ac:spMk id="2" creationId="{911361BB-E2E3-5CBE-9AD9-2BA91A8F9770}"/>
          </ac:spMkLst>
        </pc:spChg>
      </pc:sldChg>
      <pc:sldChg chg="addSp delSp modSp mod">
        <pc:chgData name="Lindland, Frode" userId="42956624-6a7d-437f-8cbd-df333fe42d68" providerId="ADAL" clId="{AAF8906F-7A3A-44B0-AFE7-55FCEA7955D7}" dt="2025-03-14T13:25:55.878" v="1913" actId="20577"/>
        <pc:sldMkLst>
          <pc:docMk/>
          <pc:sldMk cId="1240913009" sldId="307"/>
        </pc:sldMkLst>
        <pc:spChg chg="mod">
          <ac:chgData name="Lindland, Frode" userId="42956624-6a7d-437f-8cbd-df333fe42d68" providerId="ADAL" clId="{AAF8906F-7A3A-44B0-AFE7-55FCEA7955D7}" dt="2025-03-14T12:51:34.892" v="1651" actId="113"/>
          <ac:spMkLst>
            <pc:docMk/>
            <pc:sldMk cId="1240913009" sldId="307"/>
            <ac:spMk id="2" creationId="{E07AA850-FF7E-0BA5-3C60-A61899D9A553}"/>
          </ac:spMkLst>
        </pc:spChg>
        <pc:spChg chg="add mod">
          <ac:chgData name="Lindland, Frode" userId="42956624-6a7d-437f-8cbd-df333fe42d68" providerId="ADAL" clId="{AAF8906F-7A3A-44B0-AFE7-55FCEA7955D7}" dt="2025-03-14T13:25:55.878" v="1913" actId="20577"/>
          <ac:spMkLst>
            <pc:docMk/>
            <pc:sldMk cId="1240913009" sldId="307"/>
            <ac:spMk id="9" creationId="{1E739014-CB13-BC8F-D7D7-4AB05EB56AF9}"/>
          </ac:spMkLst>
        </pc:spChg>
      </pc:sldChg>
      <pc:sldChg chg="modSp mod">
        <pc:chgData name="Lindland, Frode" userId="42956624-6a7d-437f-8cbd-df333fe42d68" providerId="ADAL" clId="{AAF8906F-7A3A-44B0-AFE7-55FCEA7955D7}" dt="2025-03-14T13:24:27.978" v="1868" actId="113"/>
        <pc:sldMkLst>
          <pc:docMk/>
          <pc:sldMk cId="2614300048" sldId="308"/>
        </pc:sldMkLst>
        <pc:spChg chg="mod">
          <ac:chgData name="Lindland, Frode" userId="42956624-6a7d-437f-8cbd-df333fe42d68" providerId="ADAL" clId="{AAF8906F-7A3A-44B0-AFE7-55FCEA7955D7}" dt="2025-03-14T12:51:20.859" v="1650" actId="113"/>
          <ac:spMkLst>
            <pc:docMk/>
            <pc:sldMk cId="2614300048" sldId="308"/>
            <ac:spMk id="2" creationId="{CCC3D9A3-922F-F3DB-D8D5-B9D4DEB421AF}"/>
          </ac:spMkLst>
        </pc:spChg>
        <pc:spChg chg="mod">
          <ac:chgData name="Lindland, Frode" userId="42956624-6a7d-437f-8cbd-df333fe42d68" providerId="ADAL" clId="{AAF8906F-7A3A-44B0-AFE7-55FCEA7955D7}" dt="2025-03-14T13:24:27.978" v="1868" actId="113"/>
          <ac:spMkLst>
            <pc:docMk/>
            <pc:sldMk cId="2614300048" sldId="308"/>
            <ac:spMk id="4" creationId="{0DC5311A-195A-2BAE-69F4-EFC574E1126A}"/>
          </ac:spMkLst>
        </pc:spChg>
      </pc:sldChg>
      <pc:sldChg chg="addSp delSp modSp add mod">
        <pc:chgData name="Lindland, Frode" userId="42956624-6a7d-437f-8cbd-df333fe42d68" providerId="ADAL" clId="{AAF8906F-7A3A-44B0-AFE7-55FCEA7955D7}" dt="2025-03-14T12:51:47.338" v="1652" actId="113"/>
        <pc:sldMkLst>
          <pc:docMk/>
          <pc:sldMk cId="2542850135" sldId="309"/>
        </pc:sldMkLst>
        <pc:spChg chg="mod">
          <ac:chgData name="Lindland, Frode" userId="42956624-6a7d-437f-8cbd-df333fe42d68" providerId="ADAL" clId="{AAF8906F-7A3A-44B0-AFE7-55FCEA7955D7}" dt="2025-03-14T12:51:47.338" v="1652" actId="113"/>
          <ac:spMkLst>
            <pc:docMk/>
            <pc:sldMk cId="2542850135" sldId="309"/>
            <ac:spMk id="2" creationId="{7F6AE822-0249-1AB6-E3E8-9DC4A9CC11ED}"/>
          </ac:spMkLst>
        </pc:spChg>
        <pc:picChg chg="add mod ord">
          <ac:chgData name="Lindland, Frode" userId="42956624-6a7d-437f-8cbd-df333fe42d68" providerId="ADAL" clId="{AAF8906F-7A3A-44B0-AFE7-55FCEA7955D7}" dt="2025-03-14T10:24:11.263" v="382" actId="14100"/>
          <ac:picMkLst>
            <pc:docMk/>
            <pc:sldMk cId="2542850135" sldId="309"/>
            <ac:picMk id="7" creationId="{70BEF3E7-0BC1-15F4-8654-F9A670C2B215}"/>
          </ac:picMkLst>
        </pc:picChg>
      </pc:sldChg>
      <pc:sldChg chg="modSp add mod">
        <pc:chgData name="Lindland, Frode" userId="42956624-6a7d-437f-8cbd-df333fe42d68" providerId="ADAL" clId="{AAF8906F-7A3A-44B0-AFE7-55FCEA7955D7}" dt="2025-03-14T13:10:44.786" v="1777" actId="20577"/>
        <pc:sldMkLst>
          <pc:docMk/>
          <pc:sldMk cId="3851791438" sldId="310"/>
        </pc:sldMkLst>
        <pc:spChg chg="mod">
          <ac:chgData name="Lindland, Frode" userId="42956624-6a7d-437f-8cbd-df333fe42d68" providerId="ADAL" clId="{AAF8906F-7A3A-44B0-AFE7-55FCEA7955D7}" dt="2025-03-14T13:08:45.511" v="1720" actId="14100"/>
          <ac:spMkLst>
            <pc:docMk/>
            <pc:sldMk cId="3851791438" sldId="310"/>
            <ac:spMk id="2" creationId="{1B0CC46D-9568-B3ED-A314-46E38792C2C9}"/>
          </ac:spMkLst>
        </pc:spChg>
        <pc:spChg chg="mod">
          <ac:chgData name="Lindland, Frode" userId="42956624-6a7d-437f-8cbd-df333fe42d68" providerId="ADAL" clId="{AAF8906F-7A3A-44B0-AFE7-55FCEA7955D7}" dt="2025-03-14T13:10:44.786" v="1777" actId="20577"/>
          <ac:spMkLst>
            <pc:docMk/>
            <pc:sldMk cId="3851791438" sldId="310"/>
            <ac:spMk id="4" creationId="{FCEDD8AC-CF73-368F-0F0A-A37E4B038F26}"/>
          </ac:spMkLst>
        </pc:spChg>
      </pc:sldChg>
      <pc:sldChg chg="modSp add mod">
        <pc:chgData name="Lindland, Frode" userId="42956624-6a7d-437f-8cbd-df333fe42d68" providerId="ADAL" clId="{AAF8906F-7A3A-44B0-AFE7-55FCEA7955D7}" dt="2025-03-14T12:17:20.621" v="718" actId="113"/>
        <pc:sldMkLst>
          <pc:docMk/>
          <pc:sldMk cId="1507540656" sldId="311"/>
        </pc:sldMkLst>
        <pc:spChg chg="mod">
          <ac:chgData name="Lindland, Frode" userId="42956624-6a7d-437f-8cbd-df333fe42d68" providerId="ADAL" clId="{AAF8906F-7A3A-44B0-AFE7-55FCEA7955D7}" dt="2025-03-14T12:17:20.621" v="718" actId="113"/>
          <ac:spMkLst>
            <pc:docMk/>
            <pc:sldMk cId="1507540656" sldId="311"/>
            <ac:spMk id="2" creationId="{F6CC7E38-9D34-449E-969D-D1FE25DCF03E}"/>
          </ac:spMkLst>
        </pc:spChg>
        <pc:spChg chg="mod">
          <ac:chgData name="Lindland, Frode" userId="42956624-6a7d-437f-8cbd-df333fe42d68" providerId="ADAL" clId="{AAF8906F-7A3A-44B0-AFE7-55FCEA7955D7}" dt="2025-03-14T12:17:03.914" v="717" actId="255"/>
          <ac:spMkLst>
            <pc:docMk/>
            <pc:sldMk cId="1507540656" sldId="311"/>
            <ac:spMk id="4" creationId="{CCB8E98D-6D58-DD6B-4D50-CD9760FA076F}"/>
          </ac:spMkLst>
        </pc:spChg>
      </pc:sldChg>
      <pc:sldChg chg="modSp add mod">
        <pc:chgData name="Lindland, Frode" userId="42956624-6a7d-437f-8cbd-df333fe42d68" providerId="ADAL" clId="{AAF8906F-7A3A-44B0-AFE7-55FCEA7955D7}" dt="2025-03-17T08:01:56.115" v="2077" actId="20577"/>
        <pc:sldMkLst>
          <pc:docMk/>
          <pc:sldMk cId="238541778" sldId="312"/>
        </pc:sldMkLst>
        <pc:spChg chg="mod">
          <ac:chgData name="Lindland, Frode" userId="42956624-6a7d-437f-8cbd-df333fe42d68" providerId="ADAL" clId="{AAF8906F-7A3A-44B0-AFE7-55FCEA7955D7}" dt="2025-03-14T12:50:50.091" v="1648" actId="113"/>
          <ac:spMkLst>
            <pc:docMk/>
            <pc:sldMk cId="238541778" sldId="312"/>
            <ac:spMk id="2" creationId="{1C322E9F-2E2C-F16C-5189-EDF6F19B05DE}"/>
          </ac:spMkLst>
        </pc:spChg>
        <pc:spChg chg="mod">
          <ac:chgData name="Lindland, Frode" userId="42956624-6a7d-437f-8cbd-df333fe42d68" providerId="ADAL" clId="{AAF8906F-7A3A-44B0-AFE7-55FCEA7955D7}" dt="2025-03-17T08:01:56.115" v="2077" actId="20577"/>
          <ac:spMkLst>
            <pc:docMk/>
            <pc:sldMk cId="238541778" sldId="312"/>
            <ac:spMk id="4" creationId="{0F4D7B96-D1EE-E5A3-AD10-D386A226D7A3}"/>
          </ac:spMkLst>
        </pc:spChg>
      </pc:sldChg>
      <pc:sldChg chg="modSp add mod">
        <pc:chgData name="Lindland, Frode" userId="42956624-6a7d-437f-8cbd-df333fe42d68" providerId="ADAL" clId="{AAF8906F-7A3A-44B0-AFE7-55FCEA7955D7}" dt="2025-03-14T12:22:09.172" v="925" actId="113"/>
        <pc:sldMkLst>
          <pc:docMk/>
          <pc:sldMk cId="3428143165" sldId="313"/>
        </pc:sldMkLst>
        <pc:spChg chg="mod">
          <ac:chgData name="Lindland, Frode" userId="42956624-6a7d-437f-8cbd-df333fe42d68" providerId="ADAL" clId="{AAF8906F-7A3A-44B0-AFE7-55FCEA7955D7}" dt="2025-03-14T12:22:09.172" v="925" actId="113"/>
          <ac:spMkLst>
            <pc:docMk/>
            <pc:sldMk cId="3428143165" sldId="313"/>
            <ac:spMk id="2" creationId="{8A400F11-C120-B4F7-8B4D-0FAC2EDBED7C}"/>
          </ac:spMkLst>
        </pc:spChg>
        <pc:spChg chg="mod">
          <ac:chgData name="Lindland, Frode" userId="42956624-6a7d-437f-8cbd-df333fe42d68" providerId="ADAL" clId="{AAF8906F-7A3A-44B0-AFE7-55FCEA7955D7}" dt="2025-03-14T12:21:43.030" v="924" actId="20577"/>
          <ac:spMkLst>
            <pc:docMk/>
            <pc:sldMk cId="3428143165" sldId="313"/>
            <ac:spMk id="4" creationId="{360AB449-2858-7CAB-E1BE-323E91883FBC}"/>
          </ac:spMkLst>
        </pc:spChg>
      </pc:sldChg>
      <pc:sldChg chg="modSp add mod">
        <pc:chgData name="Lindland, Frode" userId="42956624-6a7d-437f-8cbd-df333fe42d68" providerId="ADAL" clId="{AAF8906F-7A3A-44B0-AFE7-55FCEA7955D7}" dt="2025-03-14T13:27:12.937" v="1951" actId="20577"/>
        <pc:sldMkLst>
          <pc:docMk/>
          <pc:sldMk cId="2535097055" sldId="314"/>
        </pc:sldMkLst>
        <pc:spChg chg="mod">
          <ac:chgData name="Lindland, Frode" userId="42956624-6a7d-437f-8cbd-df333fe42d68" providerId="ADAL" clId="{AAF8906F-7A3A-44B0-AFE7-55FCEA7955D7}" dt="2025-03-14T12:32:01.296" v="938" actId="20577"/>
          <ac:spMkLst>
            <pc:docMk/>
            <pc:sldMk cId="2535097055" sldId="314"/>
            <ac:spMk id="2" creationId="{10951D00-09EA-0BC5-CE05-5E70F47848E7}"/>
          </ac:spMkLst>
        </pc:spChg>
        <pc:spChg chg="mod">
          <ac:chgData name="Lindland, Frode" userId="42956624-6a7d-437f-8cbd-df333fe42d68" providerId="ADAL" clId="{AAF8906F-7A3A-44B0-AFE7-55FCEA7955D7}" dt="2025-03-14T13:27:12.937" v="1951" actId="20577"/>
          <ac:spMkLst>
            <pc:docMk/>
            <pc:sldMk cId="2535097055" sldId="314"/>
            <ac:spMk id="4" creationId="{8ED4BB56-748A-C1E8-4DDF-48075B021E65}"/>
          </ac:spMkLst>
        </pc:spChg>
      </pc:sldChg>
      <pc:sldChg chg="modSp add mod">
        <pc:chgData name="Lindland, Frode" userId="42956624-6a7d-437f-8cbd-df333fe42d68" providerId="ADAL" clId="{AAF8906F-7A3A-44B0-AFE7-55FCEA7955D7}" dt="2025-03-14T12:50:15.176" v="1647" actId="20577"/>
        <pc:sldMkLst>
          <pc:docMk/>
          <pc:sldMk cId="2777596993" sldId="315"/>
        </pc:sldMkLst>
        <pc:spChg chg="mod">
          <ac:chgData name="Lindland, Frode" userId="42956624-6a7d-437f-8cbd-df333fe42d68" providerId="ADAL" clId="{AAF8906F-7A3A-44B0-AFE7-55FCEA7955D7}" dt="2025-03-14T12:45:44.357" v="1488" actId="20577"/>
          <ac:spMkLst>
            <pc:docMk/>
            <pc:sldMk cId="2777596993" sldId="315"/>
            <ac:spMk id="2" creationId="{31B7B7F5-747F-B190-74D8-4AEF666B6FA6}"/>
          </ac:spMkLst>
        </pc:spChg>
        <pc:spChg chg="mod">
          <ac:chgData name="Lindland, Frode" userId="42956624-6a7d-437f-8cbd-df333fe42d68" providerId="ADAL" clId="{AAF8906F-7A3A-44B0-AFE7-55FCEA7955D7}" dt="2025-03-14T12:50:15.176" v="1647" actId="20577"/>
          <ac:spMkLst>
            <pc:docMk/>
            <pc:sldMk cId="2777596993" sldId="315"/>
            <ac:spMk id="4" creationId="{B93D529D-C256-F104-CC12-7DC5A57C20A0}"/>
          </ac:spMkLst>
        </pc:spChg>
      </pc:sldChg>
      <pc:sldChg chg="addSp delSp modSp add mod">
        <pc:chgData name="Lindland, Frode" userId="42956624-6a7d-437f-8cbd-df333fe42d68" providerId="ADAL" clId="{AAF8906F-7A3A-44B0-AFE7-55FCEA7955D7}" dt="2025-03-14T13:29:39.092" v="1970" actId="1076"/>
        <pc:sldMkLst>
          <pc:docMk/>
          <pc:sldMk cId="3026246226" sldId="316"/>
        </pc:sldMkLst>
        <pc:spChg chg="mod">
          <ac:chgData name="Lindland, Frode" userId="42956624-6a7d-437f-8cbd-df333fe42d68" providerId="ADAL" clId="{AAF8906F-7A3A-44B0-AFE7-55FCEA7955D7}" dt="2025-03-14T13:28:16.426" v="1964" actId="20577"/>
          <ac:spMkLst>
            <pc:docMk/>
            <pc:sldMk cId="3026246226" sldId="316"/>
            <ac:spMk id="2" creationId="{B6A78825-2D37-3D0B-FCB3-0CC13A10CCDF}"/>
          </ac:spMkLst>
        </pc:spChg>
        <pc:picChg chg="add mod ord">
          <ac:chgData name="Lindland, Frode" userId="42956624-6a7d-437f-8cbd-df333fe42d68" providerId="ADAL" clId="{AAF8906F-7A3A-44B0-AFE7-55FCEA7955D7}" dt="2025-03-14T13:29:39.092" v="1970" actId="1076"/>
          <ac:picMkLst>
            <pc:docMk/>
            <pc:sldMk cId="3026246226" sldId="316"/>
            <ac:picMk id="5" creationId="{CE004ED6-A20A-C541-54A3-501BDF3A3BD6}"/>
          </ac:picMkLst>
        </pc:picChg>
      </pc:sldChg>
      <pc:sldChg chg="addSp delSp modSp add mod">
        <pc:chgData name="Lindland, Frode" userId="42956624-6a7d-437f-8cbd-df333fe42d68" providerId="ADAL" clId="{AAF8906F-7A3A-44B0-AFE7-55FCEA7955D7}" dt="2025-03-14T13:31:10.001" v="1985" actId="1076"/>
        <pc:sldMkLst>
          <pc:docMk/>
          <pc:sldMk cId="1526900935" sldId="317"/>
        </pc:sldMkLst>
        <pc:spChg chg="mod">
          <ac:chgData name="Lindland, Frode" userId="42956624-6a7d-437f-8cbd-df333fe42d68" providerId="ADAL" clId="{AAF8906F-7A3A-44B0-AFE7-55FCEA7955D7}" dt="2025-03-14T13:30:11.490" v="1979" actId="20577"/>
          <ac:spMkLst>
            <pc:docMk/>
            <pc:sldMk cId="1526900935" sldId="317"/>
            <ac:spMk id="2" creationId="{7056BCBF-C191-480F-7978-12A5FC42D3D9}"/>
          </ac:spMkLst>
        </pc:spChg>
        <pc:picChg chg="add mod ord">
          <ac:chgData name="Lindland, Frode" userId="42956624-6a7d-437f-8cbd-df333fe42d68" providerId="ADAL" clId="{AAF8906F-7A3A-44B0-AFE7-55FCEA7955D7}" dt="2025-03-14T13:31:10.001" v="1985" actId="1076"/>
          <ac:picMkLst>
            <pc:docMk/>
            <pc:sldMk cId="1526900935" sldId="317"/>
            <ac:picMk id="7" creationId="{A3D625E6-414F-B08A-4210-28D7272712D4}"/>
          </ac:picMkLst>
        </pc:picChg>
      </pc:sldChg>
      <pc:sldChg chg="addSp delSp modSp add mod modClrScheme chgLayout">
        <pc:chgData name="Lindland, Frode" userId="42956624-6a7d-437f-8cbd-df333fe42d68" providerId="ADAL" clId="{AAF8906F-7A3A-44B0-AFE7-55FCEA7955D7}" dt="2025-03-14T13:34:07.640" v="1991" actId="22"/>
        <pc:sldMkLst>
          <pc:docMk/>
          <pc:sldMk cId="3234396100" sldId="318"/>
        </pc:sldMkLst>
        <pc:picChg chg="add">
          <ac:chgData name="Lindland, Frode" userId="42956624-6a7d-437f-8cbd-df333fe42d68" providerId="ADAL" clId="{AAF8906F-7A3A-44B0-AFE7-55FCEA7955D7}" dt="2025-03-14T13:34:07.640" v="1991" actId="22"/>
          <ac:picMkLst>
            <pc:docMk/>
            <pc:sldMk cId="3234396100" sldId="318"/>
            <ac:picMk id="9" creationId="{1883521D-BAEE-C3D3-8F6B-E59840A7F313}"/>
          </ac:picMkLst>
        </pc:picChg>
      </pc:sldChg>
      <pc:sldChg chg="addSp new mod">
        <pc:chgData name="Lindland, Frode" userId="42956624-6a7d-437f-8cbd-df333fe42d68" providerId="ADAL" clId="{AAF8906F-7A3A-44B0-AFE7-55FCEA7955D7}" dt="2025-03-14T13:35:03.636" v="1993" actId="22"/>
        <pc:sldMkLst>
          <pc:docMk/>
          <pc:sldMk cId="2443673929" sldId="319"/>
        </pc:sldMkLst>
        <pc:picChg chg="add">
          <ac:chgData name="Lindland, Frode" userId="42956624-6a7d-437f-8cbd-df333fe42d68" providerId="ADAL" clId="{AAF8906F-7A3A-44B0-AFE7-55FCEA7955D7}" dt="2025-03-14T13:35:03.636" v="1993" actId="22"/>
          <ac:picMkLst>
            <pc:docMk/>
            <pc:sldMk cId="2443673929" sldId="319"/>
            <ac:picMk id="3" creationId="{FF99A688-F04D-004A-321F-98008F08FC2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043E3C-317B-4889-BCFB-E20476BA67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E155C74-EB70-426C-8AA1-F875BA6178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56E08-42E9-4AD3-95BE-FEF239C238F6}" type="datetime1">
              <a:rPr lang="nb-NO" smtClean="0"/>
              <a:t>17.03.2025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CB1EC04-D46A-4BCD-94A5-EE6B3B8DEF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6B20B9-BB23-4FFC-8E45-64D5FF34C2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E09A-E0F0-4CB5-A162-5457EE828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29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398F8-E46C-4C26-9F37-CCDAB19D9C77}" type="datetime1">
              <a:rPr lang="nb-NO" smtClean="0"/>
              <a:pPr/>
              <a:t>17.03.2025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475197-EF76-48B8-96B8-921BFA77342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2204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475197-EF76-48B8-96B8-921BFA77342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63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7475197-EF76-48B8-96B8-921BFA77342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73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07FD09E5-BA00-43E1-A4B9-11EFC4AB32A0}" type="datetime1">
              <a:rPr lang="nb-NO" noProof="0" smtClean="0"/>
              <a:t>17.03.2025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18601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EB2A6-3122-4DF5-910A-15B9119E90BF}" type="datetime1">
              <a:rPr lang="nb-NO" noProof="0" smtClean="0"/>
              <a:t>17.03.2025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1555995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EB2A6-3122-4DF5-910A-15B9119E90BF}" type="datetime1">
              <a:rPr lang="nb-NO" noProof="0" smtClean="0"/>
              <a:t>17.03.2025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2694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35CE37-ACB6-48DD-8895-BDAED1FA6848}" type="datetime1">
              <a:rPr lang="nb-NO" noProof="0" smtClean="0"/>
              <a:t>17.03.2025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4205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BF4A0B7-538C-4BD2-965A-EC470AD9027B}" type="datetime1">
              <a:rPr lang="nb-NO" noProof="0" smtClean="0"/>
              <a:t>17.03.2025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1097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EB2A6-3122-4DF5-910A-15B9119E90BF}" type="datetime1">
              <a:rPr lang="nb-NO" noProof="0" smtClean="0"/>
              <a:t>17.03.2025</a:t>
            </a:fld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885899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4AA4BC-FABE-48F2-8F14-D21D94219749}" type="datetime1">
              <a:rPr lang="nb-NO" noProof="0" smtClean="0"/>
              <a:t>17.03.2025</a:t>
            </a:fld>
            <a:endParaRPr lang="nb-NO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6510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5A7112-F780-4725-8509-A1705448BDF9}" type="datetime1">
              <a:rPr lang="nb-NO" noProof="0" smtClean="0"/>
              <a:t>17.03.2025</a:t>
            </a:fld>
            <a:endParaRPr lang="nb-NO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0945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EB2A6-3122-4DF5-910A-15B9119E90BF}" type="datetime1">
              <a:rPr lang="nb-NO" noProof="0" smtClean="0"/>
              <a:t>17.03.2025</a:t>
            </a:fld>
            <a:endParaRPr lang="nb-NO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8048322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F1EB2A6-3122-4DF5-910A-15B9119E90BF}" type="datetime1">
              <a:rPr lang="nb-NO" noProof="0" smtClean="0"/>
              <a:t>17.03.2025</a:t>
            </a:fld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11384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F1EB2A6-3122-4DF5-910A-15B9119E90BF}" type="datetime1">
              <a:rPr lang="nb-NO" noProof="0" smtClean="0"/>
              <a:t>17.03.2025</a:t>
            </a:fld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48453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1F1EB2A6-3122-4DF5-910A-15B9119E90BF}" type="datetime1">
              <a:rPr lang="nb-NO" noProof="0" smtClean="0"/>
              <a:t>17.03.2025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689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ndbruksdirektoratet.no/nb/skogbruk/ordninger-for-skogbruk/tilskudd-til-tettere-skogplanting-som-klimatilta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altinn.no/skjemaoversikt/landbruksdirektoratet/skogfondssysteme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jerstad.kommune.no/tjenester/naring-landbruk-bevilling-og-skatt/landbruk/skogbruk/landbruksve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Nærbilde av et papirark hvor det ligger en blyant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" y="0"/>
            <a:ext cx="1219198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7" y="223525"/>
            <a:ext cx="3286264" cy="4355751"/>
          </a:xfrm>
        </p:spPr>
        <p:txBody>
          <a:bodyPr rtlCol="0" anchor="b">
            <a:normAutofit/>
          </a:bodyPr>
          <a:lstStyle/>
          <a:p>
            <a:pPr rtl="0"/>
            <a:r>
              <a:rPr lang="nb-NO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Årsrapport for Gjerstad og Søndeled skogeierlag 2024 samt informasjon for 2025</a:t>
            </a: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AEBEE-DB43-2826-820D-506212CE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883521D-BAEE-C3D3-8F6B-E59840A7F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5" y="0"/>
            <a:ext cx="11997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9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99A688-F04D-004A-321F-98008F08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8" y="0"/>
            <a:ext cx="11948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7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44856-B362-001E-5862-BA6FC5F18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7AA850-FF7E-0BA5-3C60-A61899D9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Tildelt – Forbruk av NMSK-midler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1E739014-CB13-BC8F-D7D7-4AB05EB5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92480"/>
            <a:ext cx="10220960" cy="4886960"/>
          </a:xfrm>
        </p:spPr>
        <p:txBody>
          <a:bodyPr>
            <a:normAutofit/>
          </a:bodyPr>
          <a:lstStyle/>
          <a:p>
            <a:pPr marL="182562" lvl="2" indent="0">
              <a:buNone/>
            </a:pPr>
            <a:r>
              <a:rPr lang="nb-NO" dirty="0"/>
              <a:t>			</a:t>
            </a:r>
            <a:r>
              <a:rPr lang="nb-NO" b="1" u="sng" dirty="0"/>
              <a:t>Tildelt			Restpott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2020 Risør		95.000			1.638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2020 Gjerstad	220.000			21.570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2021 Risør		95.000			10.000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2021 Gjerstad	210.000			70.000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2022 Risør		100.000			30.624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2022 Gjerstad	200.000			0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2023 Risør		120.000			0 (- 36.932)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2023 Gjerstad	230.000			0 (- 392.948)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2024 Risør		120.000			0 (- 800)</a:t>
            </a:r>
          </a:p>
          <a:p>
            <a:pPr marL="468312" lvl="2" indent="-285750">
              <a:buFont typeface="Wingdings" panose="05000000000000000000" pitchFamily="2" charset="2"/>
              <a:buChar char="v"/>
            </a:pPr>
            <a:r>
              <a:rPr lang="nb-NO" dirty="0"/>
              <a:t>2024 Gjerstad	400.000			0 (- 51.757)			</a:t>
            </a:r>
          </a:p>
          <a:p>
            <a:pPr marL="182562" lvl="2" indent="0">
              <a:buNone/>
            </a:pPr>
            <a:endParaRPr lang="nb-NO" dirty="0"/>
          </a:p>
          <a:p>
            <a:pPr marL="182562" lvl="2" indent="0">
              <a:buNone/>
            </a:pPr>
            <a:r>
              <a:rPr lang="nb-NO" dirty="0"/>
              <a:t>Minusbeløp på restpott = ekstratildeling</a:t>
            </a:r>
          </a:p>
        </p:txBody>
      </p:sp>
    </p:spTree>
    <p:extLst>
      <p:ext uri="{BB962C8B-B14F-4D97-AF65-F5344CB8AC3E}">
        <p14:creationId xmlns:p14="http://schemas.microsoft.com/office/powerpoint/2010/main" val="124091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8AEA1-F6FF-0BFF-207B-E0E005DC8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C3D9A3-922F-F3DB-D8D5-B9D4DEB4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Tilskudd skogkultur 2025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C5311A-195A-2BAE-69F4-EFC574E1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r>
              <a:rPr lang="nb-NO" sz="2400" b="1" dirty="0"/>
              <a:t>50% til ungskogpleie</a:t>
            </a:r>
          </a:p>
          <a:p>
            <a:r>
              <a:rPr lang="nb-NO" sz="2400" dirty="0"/>
              <a:t>30% til markberedning – tatt bort i år</a:t>
            </a:r>
          </a:p>
          <a:p>
            <a:r>
              <a:rPr lang="nb-NO" sz="2400" dirty="0"/>
              <a:t>10% til suppleringsplanting – tatt bort i år</a:t>
            </a:r>
          </a:p>
          <a:p>
            <a:r>
              <a:rPr lang="nb-NO" sz="2400" b="1" dirty="0"/>
              <a:t>Risør tildelt 80.000 kr </a:t>
            </a:r>
            <a:r>
              <a:rPr lang="nb-NO" sz="2400" dirty="0"/>
              <a:t>(120.000 i 2024)</a:t>
            </a:r>
          </a:p>
          <a:p>
            <a:r>
              <a:rPr lang="nb-NO" sz="2400" b="1" dirty="0"/>
              <a:t>Gjerstad tildelt 300.000 kr </a:t>
            </a:r>
            <a:r>
              <a:rPr lang="nb-NO" sz="2400" dirty="0"/>
              <a:t>(400.000 i 2024)</a:t>
            </a:r>
          </a:p>
        </p:txBody>
      </p:sp>
    </p:spTree>
    <p:extLst>
      <p:ext uri="{BB962C8B-B14F-4D97-AF65-F5344CB8AC3E}">
        <p14:creationId xmlns:p14="http://schemas.microsoft.com/office/powerpoint/2010/main" val="261430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63E5C-219A-C5F2-CAF5-3F129FCE9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0CC46D-9568-B3ED-A314-46E38792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96012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Tilskudd 2025 tettere planting – landsomfattende ordning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EDD8AC-CF73-368F-0F0A-A37E4B03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r>
              <a:rPr lang="nb-NO" sz="2000" dirty="0"/>
              <a:t>For nyplanting gis 30 % tilskudd til skogeier for inntil 50 planter/daa som plantes utover et fastsatt, bonitetsavhengig minimumsantall. </a:t>
            </a:r>
          </a:p>
          <a:p>
            <a:r>
              <a:rPr lang="nb-NO" sz="2000" dirty="0"/>
              <a:t>I tillegg gis 30 prosent tilskudd av inntil 75 planter/dekar til suppleringsplanting med et krav om at plantetetthet etter supplering tilfredsstiller det fastsatte minimumsantall pr daa ved tettere nyplanting, </a:t>
            </a:r>
            <a:r>
              <a:rPr lang="nb-NO" sz="2000" dirty="0" err="1"/>
              <a:t>jf</a:t>
            </a:r>
            <a:r>
              <a:rPr lang="nb-NO" sz="2000" dirty="0"/>
              <a:t> retningslinjene. </a:t>
            </a:r>
          </a:p>
          <a:p>
            <a:r>
              <a:rPr lang="nb-NO" sz="2000" dirty="0"/>
              <a:t>Frist: 25. november</a:t>
            </a:r>
          </a:p>
          <a:p>
            <a:r>
              <a:rPr lang="nb-NO" sz="2000" dirty="0"/>
              <a:t>Viser til </a:t>
            </a:r>
            <a:r>
              <a:rPr lang="nb-NO" sz="2000" dirty="0" err="1"/>
              <a:t>Landbruksdirektoratets</a:t>
            </a:r>
            <a:r>
              <a:rPr lang="nb-NO" sz="2000" dirty="0"/>
              <a:t> nettsider for mer informasjon: </a:t>
            </a:r>
            <a:r>
              <a:rPr lang="nb-NO" sz="2000" dirty="0">
                <a:hlinkClick r:id="rId2"/>
              </a:rPr>
              <a:t>Tilskudd til tettere skogplanting som klimatiltak - Landbruksdirektoratet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5179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B7EA8-DA70-B0E9-F4B7-F25ADC7AE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CC7E38-9D34-449E-969D-D1FE25DC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Søknad om skogfond og tilskudd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B8E98D-6D58-DD6B-4D50-CD9760FA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Ønsker at søknad registreres digitalt via </a:t>
            </a:r>
            <a:r>
              <a:rPr lang="nb-NO" sz="2400" dirty="0">
                <a:hlinkClick r:id="rId2"/>
              </a:rPr>
              <a:t>‘Skogfond på nett’</a:t>
            </a:r>
            <a:r>
              <a:rPr lang="nb-NO" sz="2400" dirty="0"/>
              <a:t>, som alle skogeiere har tilgang til via Landbrusdirektoratets hjemmeside.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Eventuelt skjema: LDIR-909 Utbetaling fra skogfond og søknad om tilskudd til skogkultur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Husk kopi av faktura og kart som viser hvor tiltaket er gjennomført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For planting må bilag for plantekjøp og utplanting leveres samlet </a:t>
            </a:r>
          </a:p>
        </p:txBody>
      </p:sp>
    </p:spTree>
    <p:extLst>
      <p:ext uri="{BB962C8B-B14F-4D97-AF65-F5344CB8AC3E}">
        <p14:creationId xmlns:p14="http://schemas.microsoft.com/office/powerpoint/2010/main" val="1507540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FA373-D6E1-B6C0-AA3F-620F9B41A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322E9F-2E2C-F16C-5189-EDF6F19B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Tilskudd til vei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4D7B96-D1EE-E5A3-AD10-D386A226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Fra 01.01.2020 ble vedtaksmyndigheten for tilskudd til bygging av skogsveier og tilskudd til drift med taubane, hest o.a. flyttet fra Statsforvalteren til kommunen.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Ta kontakt med kommunen for ytterligere informasjon om retningslinjer for tilskudd, søknadsprosess m.m.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Mer informasjon finner du på kommunens hjemmeside: </a:t>
            </a:r>
            <a:r>
              <a:rPr lang="nb-NO" sz="2400" dirty="0">
                <a:hlinkClick r:id="rId2"/>
              </a:rPr>
              <a:t>Landbruksvei.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3854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3DECD-F3B4-51E2-623E-25C0F89A0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400F11-C120-B4F7-8B4D-0FAC2EDB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Veiprosjekter med tilskudd 2024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0AB449-2858-7CAB-E1BE-323E9188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Gjerstad: 1 </a:t>
            </a:r>
            <a:r>
              <a:rPr lang="nb-NO" sz="2400" dirty="0" err="1"/>
              <a:t>stk</a:t>
            </a:r>
            <a:r>
              <a:rPr lang="nb-NO" sz="2400" dirty="0"/>
              <a:t> veianlegg (skogsbilvei klasse 3) ferdigstilt. I tillegg 1 </a:t>
            </a:r>
            <a:r>
              <a:rPr lang="nb-NO" sz="2400" dirty="0" err="1"/>
              <a:t>stk</a:t>
            </a:r>
            <a:r>
              <a:rPr lang="nb-NO" sz="2400" dirty="0"/>
              <a:t> traktorvei klasse 7.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Risør: Ingen anlegg ferdigstilt, men flere er satt i gang i løpet av året.</a:t>
            </a:r>
          </a:p>
        </p:txBody>
      </p:sp>
    </p:spTree>
    <p:extLst>
      <p:ext uri="{BB962C8B-B14F-4D97-AF65-F5344CB8AC3E}">
        <p14:creationId xmlns:p14="http://schemas.microsoft.com/office/powerpoint/2010/main" val="3428143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9D3C7-615D-F86A-C2D1-6E12BB742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1D00-09EA-0BC5-CE05-5E70F478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Tilskudd vei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ED4BB56-748A-C1E8-4DDF-48075B02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824720" cy="52120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Gjerstad fikk tildelt totalt 420.000 kr i 2024. Drøyt 30.000 kr av dette ble ikke brukt og omdisponert til andre kommuner. Tildelte midler i 2025 er 170.000 kr i første tildeling. Dette er bevilget. Gjenstående behov pr dags dato: 111.000 kr fordelt på 2 anlegg.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Risør fikk tildelt 59.500 kr i 2024, men disse ble ikke brukt. Tildelte midler i 2025 er 200.000 kr i første tildeling. Dette er bevilget. Gjenstående behov pr. dags dato: 202.000 kr fordelt på 3 anlegg.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2025 har Statsforvalteren allerede delt ut 10,37 mill. kr i første tildelingsomgang. Statsforvalteren i Agder har for 2025 holdt igjen 1,63 mill. kr av LUF-potten for senere behovsprøvet tildeling.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På fylkesnivå er det for 2025 et stort avvik på drøye 8,0 mill. kr mellom innmeldt tilskuddsbehov fra kommunene og tilgjengelige midler. </a:t>
            </a:r>
            <a:endParaRPr lang="nb-NO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3509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2F751-894E-451A-9AB8-E746ABB7F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B7B7F5-747F-B190-74D8-4AEF666B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Veiprosjekter uten tilskudd i 2024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3D529D-C256-F104-CC12-7DC5A57C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5840"/>
            <a:ext cx="9824720" cy="52120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Risør: 2 traktorveier – til sammen 1050 meter – kostnad 145.000 kr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400" dirty="0"/>
              <a:t>Gjerstad: 2 traktorveier – til sammen 3000 meter – kostnad 148.500 kr</a:t>
            </a:r>
          </a:p>
        </p:txBody>
      </p:sp>
    </p:spTree>
    <p:extLst>
      <p:ext uri="{BB962C8B-B14F-4D97-AF65-F5344CB8AC3E}">
        <p14:creationId xmlns:p14="http://schemas.microsoft.com/office/powerpoint/2010/main" val="277759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C0710F47-2DA9-742E-A62C-BE2C49A8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449493" cy="503105"/>
          </a:xfrm>
        </p:spPr>
        <p:txBody>
          <a:bodyPr>
            <a:noAutofit/>
          </a:bodyPr>
          <a:lstStyle/>
          <a:p>
            <a:r>
              <a:rPr lang="nb-NO" sz="3200" b="1" dirty="0"/>
              <a:t>Hovedtall for Risør 2024</a:t>
            </a:r>
          </a:p>
        </p:txBody>
      </p:sp>
      <p:pic>
        <p:nvPicPr>
          <p:cNvPr id="7" name="Plassholder for innhold 6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28E8B517-1269-98FD-8400-D3C088658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0831" y="1163782"/>
            <a:ext cx="5916359" cy="4995797"/>
          </a:xfrm>
          <a:noFill/>
        </p:spPr>
      </p:pic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07D6B-4B6C-8218-2ED8-B72985884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A78825-2D37-3D0B-FCB3-0CC13A10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Veianlegg Risør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E004ED6-A20A-C541-54A3-501BDF3A3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518" y="711200"/>
            <a:ext cx="8956964" cy="5849446"/>
          </a:xfrm>
        </p:spPr>
      </p:pic>
    </p:spTree>
    <p:extLst>
      <p:ext uri="{BB962C8B-B14F-4D97-AF65-F5344CB8AC3E}">
        <p14:creationId xmlns:p14="http://schemas.microsoft.com/office/powerpoint/2010/main" val="302624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6A89E-8AB9-8980-71C3-5303DED03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56BCBF-C191-480F-7978-12A5FC42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Veianlegg Gjerstad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3D625E6-414F-B08A-4210-28D727271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509" y="738340"/>
            <a:ext cx="8936182" cy="5880900"/>
          </a:xfrm>
        </p:spPr>
      </p:pic>
    </p:spTree>
    <p:extLst>
      <p:ext uri="{BB962C8B-B14F-4D97-AF65-F5344CB8AC3E}">
        <p14:creationId xmlns:p14="http://schemas.microsoft.com/office/powerpoint/2010/main" val="152690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C02E64-1928-1A10-BFF7-E7D60E95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470275" cy="607015"/>
          </a:xfrm>
        </p:spPr>
        <p:txBody>
          <a:bodyPr>
            <a:normAutofit/>
          </a:bodyPr>
          <a:lstStyle/>
          <a:p>
            <a:r>
              <a:rPr lang="nb-NO" sz="3200" b="1" dirty="0"/>
              <a:t>Hovedtall for Gjerstad 2024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3C40549-4841-00A8-B10F-2A8DE5E01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45" y="919447"/>
            <a:ext cx="6078681" cy="5256471"/>
          </a:xfrm>
        </p:spPr>
      </p:pic>
    </p:spTree>
    <p:extLst>
      <p:ext uri="{BB962C8B-B14F-4D97-AF65-F5344CB8AC3E}">
        <p14:creationId xmlns:p14="http://schemas.microsoft.com/office/powerpoint/2010/main" val="51507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5452CC-57B8-D2D4-68E7-3E574253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35193" cy="710924"/>
          </a:xfrm>
        </p:spPr>
        <p:txBody>
          <a:bodyPr>
            <a:normAutofit/>
          </a:bodyPr>
          <a:lstStyle/>
          <a:p>
            <a:r>
              <a:rPr lang="nb-NO" sz="3200" b="1" dirty="0"/>
              <a:t>Avvirkning Risør over tid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2E72D27-7B76-9985-3041-B69B90C70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412" y="1955158"/>
            <a:ext cx="11047352" cy="3732723"/>
          </a:xfrm>
        </p:spPr>
      </p:pic>
    </p:spTree>
    <p:extLst>
      <p:ext uri="{BB962C8B-B14F-4D97-AF65-F5344CB8AC3E}">
        <p14:creationId xmlns:p14="http://schemas.microsoft.com/office/powerpoint/2010/main" val="155793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335D1C-BE41-D42D-D24A-A7D173C8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8894617" cy="581891"/>
          </a:xfrm>
        </p:spPr>
        <p:txBody>
          <a:bodyPr>
            <a:normAutofit/>
          </a:bodyPr>
          <a:lstStyle/>
          <a:p>
            <a:r>
              <a:rPr lang="nb-NO" sz="3200" b="1" dirty="0"/>
              <a:t>Avvirkning Gjerstad over tid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FE8DB04-135C-FEF3-E3A4-3BCA00916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405" y="2002811"/>
            <a:ext cx="11038140" cy="3670017"/>
          </a:xfrm>
        </p:spPr>
      </p:pic>
    </p:spTree>
    <p:extLst>
      <p:ext uri="{BB962C8B-B14F-4D97-AF65-F5344CB8AC3E}">
        <p14:creationId xmlns:p14="http://schemas.microsoft.com/office/powerpoint/2010/main" val="78447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678E47-6DCB-0C0C-0669-B12A33D8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2509"/>
            <a:ext cx="8728364" cy="442077"/>
          </a:xfrm>
        </p:spPr>
        <p:txBody>
          <a:bodyPr>
            <a:noAutofit/>
          </a:bodyPr>
          <a:lstStyle/>
          <a:p>
            <a:r>
              <a:rPr lang="nb-NO" sz="2800" b="1" dirty="0"/>
              <a:t>Nyplanting Risør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254ABE6-C01C-A387-8529-022964031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055" y="774586"/>
            <a:ext cx="8728364" cy="5905575"/>
          </a:xfrm>
        </p:spPr>
      </p:pic>
    </p:spTree>
    <p:extLst>
      <p:ext uri="{BB962C8B-B14F-4D97-AF65-F5344CB8AC3E}">
        <p14:creationId xmlns:p14="http://schemas.microsoft.com/office/powerpoint/2010/main" val="211371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CD7F15-91A6-B004-AE66-7C3BD818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0554"/>
            <a:ext cx="7013864" cy="509155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Nyplanting Gjerstad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E07E879-9452-F126-9650-7361E1C57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828" y="789709"/>
            <a:ext cx="8028343" cy="5828703"/>
          </a:xfrm>
        </p:spPr>
      </p:pic>
    </p:spTree>
    <p:extLst>
      <p:ext uri="{BB962C8B-B14F-4D97-AF65-F5344CB8AC3E}">
        <p14:creationId xmlns:p14="http://schemas.microsoft.com/office/powerpoint/2010/main" val="371837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1361BB-E2E3-5CBE-9AD9-2BA91A8F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Skogkultur Risør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F29ECAD-04B3-CD1C-EFB3-5E7A2B90C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640" y="711200"/>
            <a:ext cx="10466400" cy="5992911"/>
          </a:xfrm>
        </p:spPr>
      </p:pic>
    </p:spTree>
    <p:extLst>
      <p:ext uri="{BB962C8B-B14F-4D97-AF65-F5344CB8AC3E}">
        <p14:creationId xmlns:p14="http://schemas.microsoft.com/office/powerpoint/2010/main" val="355874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26B01-DA10-25F9-4B57-0F7C65DA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6AE822-0249-1AB6-E3E8-9DC4A9CC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8760"/>
            <a:ext cx="6654800" cy="472440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Skogkultur Gjerstad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70BEF3E7-0BC1-15F4-8654-F9A670C2B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426" y="708410"/>
            <a:ext cx="10384238" cy="5910830"/>
          </a:xfrm>
        </p:spPr>
      </p:pic>
    </p:spTree>
    <p:extLst>
      <p:ext uri="{BB962C8B-B14F-4D97-AF65-F5344CB8AC3E}">
        <p14:creationId xmlns:p14="http://schemas.microsoft.com/office/powerpoint/2010/main" val="2542850135"/>
      </p:ext>
    </p:extLst>
  </p:cSld>
  <p:clrMapOvr>
    <a:masterClrMapping/>
  </p:clrMapOvr>
</p:sld>
</file>

<file path=ppt/theme/theme1.xml><?xml version="1.0" encoding="utf-8"?>
<a:theme xmlns:a="http://schemas.openxmlformats.org/drawingml/2006/main" name="Beskjæring">
  <a:themeElements>
    <a:clrScheme name="Beskjæring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eskjæring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skjæring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TM10001105[[fn=Beskjæring]]</Template>
  <TotalTime>291</TotalTime>
  <Words>633</Words>
  <Application>Microsoft Office PowerPoint</Application>
  <PresentationFormat>Widescreen</PresentationFormat>
  <Paragraphs>58</Paragraphs>
  <Slides>21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Aptos</vt:lpstr>
      <vt:lpstr>Calibri</vt:lpstr>
      <vt:lpstr>Franklin Gothic Book</vt:lpstr>
      <vt:lpstr>Wingdings</vt:lpstr>
      <vt:lpstr>Beskjæring</vt:lpstr>
      <vt:lpstr>Årsrapport for Gjerstad og Søndeled skogeierlag 2024 samt informasjon for 2025</vt:lpstr>
      <vt:lpstr>Hovedtall for Risør 2024</vt:lpstr>
      <vt:lpstr>Hovedtall for Gjerstad 2024</vt:lpstr>
      <vt:lpstr>Avvirkning Risør over tid</vt:lpstr>
      <vt:lpstr>Avvirkning Gjerstad over tid</vt:lpstr>
      <vt:lpstr>Nyplanting Risør</vt:lpstr>
      <vt:lpstr>Nyplanting Gjerstad</vt:lpstr>
      <vt:lpstr>Skogkultur Risør</vt:lpstr>
      <vt:lpstr>Skogkultur Gjerstad</vt:lpstr>
      <vt:lpstr>PowerPoint-presentasjon</vt:lpstr>
      <vt:lpstr>PowerPoint-presentasjon</vt:lpstr>
      <vt:lpstr>Tildelt – Forbruk av NMSK-midler</vt:lpstr>
      <vt:lpstr>Tilskudd skogkultur 2025</vt:lpstr>
      <vt:lpstr>Tilskudd 2025 tettere planting – landsomfattende ordning</vt:lpstr>
      <vt:lpstr>Søknad om skogfond og tilskudd</vt:lpstr>
      <vt:lpstr>Tilskudd til vei</vt:lpstr>
      <vt:lpstr>Veiprosjekter med tilskudd 2024</vt:lpstr>
      <vt:lpstr>Tilskudd vei</vt:lpstr>
      <vt:lpstr>Veiprosjekter uten tilskudd i 2024</vt:lpstr>
      <vt:lpstr>Veianlegg Risør</vt:lpstr>
      <vt:lpstr>Veianlegg Gjerstad</vt:lpstr>
    </vt:vector>
  </TitlesOfParts>
  <Company>IKT Agder IKS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Lindland, Frode</dc:creator>
  <cp:lastModifiedBy>Lindland, Frode</cp:lastModifiedBy>
  <cp:revision>1</cp:revision>
  <dcterms:created xsi:type="dcterms:W3CDTF">2025-03-14T08:55:10Z</dcterms:created>
  <dcterms:modified xsi:type="dcterms:W3CDTF">2025-03-17T08:02:17Z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